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Мастер, который заставил прошлое говорить с нами через образы.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В.И. Суриков: художник исторической памяти России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Суриков важен для школьного курса литературы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Сурикова помогают увидеть историю как живую человеческую драму. Через его образы легко обсуждать героя, народ, выбор и столкновение личности со временем.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Суриков родился в Красноярске в 1848 году в казачьей семье. Сибирская среда с ранних лет приучала его замечать силу характера, яркие лица и простор родной природы.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Красноярске и сибирские корни художника
</a:t>
            </a:r>
            <a:endParaRPr lang="en-US" sz="2576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детстве он видел народные праздники, зимние забавы и шумные сборища. Эти впечатления позже помогли ему убедительно изображать толпу, движение и живую народную сцену.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Сибирские наблюдения особенно ясно отразились в картине «Взятие снежного городка». В ней чувствуется праздничная энергия, морозный воздух и любовь художника к родной земле.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в столицу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1869 году Суриков приехал в Москву и поступил в Московское училище живописи, ваяния и зодчества. Учёба помогла ему развить точный рисунок и уверенную композицию.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Москве и первые шаги в искусстве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исторической Москвой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открыла художнику древние храмы, старинную архитектуру и особую историческую атмосферу. Позже именно эти впечатления стали важной частью его больших полотен о прошлом России.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731" y="1205475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8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5162" y="3080520"/>
            <a:ext cx="425700" cy="3405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художник работал над историческими сюжетами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источников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Суриков обращался к летописям, документам и историческим описаниям. Это помогало ему точно понимать эпоху, одежду, предметы быта и общий ход событий.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эскизов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большой картиной он делал десятки набросков. Художник искал нужную позу, жест и выражение лица, чтобы сцена выглядела убедительно и выразительно.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историческая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внимательно передавал старинную архитектуру, оружие и детали обстановки. Благодаря этому зритель чувствует себя как будто внутри изображённого времени.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человеческая драма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Сурикова важны были не только факты, но и переживания людей. Его полотна показывают, как история отражается в страхе, мужестве, сомнении и стойкости.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шкале видно, как в 1880–1890-е годы художник создал свои самые известные исторические полотна.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создания произведений указаны в учебном материале презентации; сводная хронология по пяти ключевым картинам.
</a:t>
            </a:r>
            <a:endParaRPr lang="en-US" sz="1037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картины Сурикова и годы их создания
</a:t>
            </a:r>
            <a:endParaRPr lang="en-US" sz="2395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ключевых работ приходится на период творческой зрелости, когда Суриков особенно уверенно соединял историю и психологию.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«Утро стрелецкой казни»: трагедия и столкновение характеров
</a:t>
            </a:r>
            <a:endParaRPr lang="en-US" sz="2726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показывает момент расправы над стрельцами при Петре I. Художник выбирает не саму казнь, а напряжение перед ней, когда каждый взгляд и жест наполнен страхом и ожиданием.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площадь превращается в сцену исторической драмы. Пространство заполнено людьми, и толпа здесь не фон, а участник события, усиливающий чувство тревоги.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образах стрельцов заметны гордость, покорность и отчаяние. Суриков показывает, как по-разному человек ведёт себя перед лицом неизбежной беды.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власти подчёркивают неотвратимость приговора. Благодаря этому полотно воспринимается как рассказ о столкновении личности с ходом истории, а не только как иллюстрация события.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«Меншиков в Берёзове»: тема падения и одиночества
</a:t>
            </a:r>
            <a:endParaRPr lang="en-US" sz="2488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изба и тишина утраты
</a:t>
            </a:r>
            <a:pPr algn="ctr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тесной крестьянской избе Александр Меншиков сидит рядом с детьми, и всё вокруг напоминает о лишениях. Сдержанный свет, скромная обстановка и неподвижность фигур подчёркивают резкий разрыв между прежней властью и нынешней ссылкой.
</a:t>
            </a:r>
            <a:endParaRPr lang="en-US" sz="1356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трагедия вместо пышной истории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Суриков не показывает громкое политическое событие, а раскрывает его человеческую сторону. В картине особенно важны лица и позы героев, потому что через них ощущаются одиночество, усталость и молчаливая сила.
</a:t>
            </a:r>
            <a:endParaRPr lang="en-US" sz="138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одно из самых известных полотен Сурикова о церковном расколе XVII века и твёрдости человека в момент испытания.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Датировка картины в учебном материале презентации и в общепринятой музейной атрибуции.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1887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создания картины о стойкости перед давлением толпы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особенно заметны в его самых известных полотнах и помогают быстро увидеть круг интересов художника.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пяти ключевых полотен, перечисленных в презентации, с выделением повторяющихся сюжетных мотивов.
</a:t>
            </a:r>
            <a:endParaRPr lang="en-US" sz="1031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в творчестве Сурикова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у Сурикова выражены историческая драма и образ народа как активной силы, а не просто как фона события.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Суворова через Альпы: подвиг и решимость
</a:t>
            </a:r>
            <a:endParaRPr lang="en-US" sz="2551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1799 год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армия совершает тяжёлый переход через Альпы в ходе Итальянского похода. Суриков выбирает не триумф, а момент испытания, когда особенно видны мужество и взаимная поддержка.
</a:t>
            </a:r>
            <a:endParaRPr lang="en-US" sz="1197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над полотном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изучает исторические сведения и ищет правдивый образ похода. Его интересуют горный пейзаж, движение войска и то, как Суворов поднимает дух солдат.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в картине 1899 года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полотне снег, высота и опасность становятся частью исторической драмы. В центре — не только полководец, но и стойкость всей армии, идущей к цели.
</a:t>
            </a:r>
            <a:endParaRPr lang="en-US" sz="12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228758"/>
            <a:ext cx="4821300" cy="1127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картины помогают увидеть, как художник показывает разные стороны русской истории: трагедию, верность убеждениям и военный подвиг.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картинах героизм разный: трагический, духовный и военный. Общее — сильный характер и историческая напряжённость.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главных исторических полотен Сурикова
</a:t>
            </a:r>
            <a:endParaRPr lang="en-US" sz="2371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И. Суриков: «Утро стрелецкой казни» (1881), «Боярыня Морозова» (1887), «Переход Суворова через Альпы» (1899)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Композиция, цвет и движение в картинах художника
</a:t>
            </a:r>
            <a:endParaRPr lang="en-US" sz="2611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Суриков строил полотно так, чтобы взгляд зрителя сразу находил главное событие. Несколько центров внимания помогали показать не один эпизод, а целую историческую сцену.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Диагонали, плотные группы фигур и крупные силуэты усиливали движение и создавали ощущение, что действие происходит прямо на глазах у зрителя.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у Сурикова работал на настроение: тёплые и холодные тона сталкивались, подчёркивая тревогу, холод, огонь, снег или драматическое ожидание.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Толпа в его картинах всегда осмысленна. Каждый персонаж выражает общее чувство времени: страх, удивление, стойкость, сочувствие или внутренний протест.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Суриков не терял связи с Красноярском и часто мысленно возвращался к сибирскому детству. Родная среда подарила ему наблюдения за народными играми, зимними забавами и яркими характерами.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впечатления особенно заметны в «Взятии снежного городка». Картина передаёт шум праздника, скорость движения и живую радость зимней игры, знакомой художнику с юности.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в жизни и творчестве Сурикова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создавалась историческая картина у Сурикова
</a:t>
            </a:r>
            <a:endParaRPr lang="en-US" sz="268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над полотном показывает, как художник соединял точность источников и живую выразительность.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006" y="3021146"/>
            <a:ext cx="425700" cy="37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53468" y="3000196"/>
            <a:ext cx="315225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17631" y="549041"/>
            <a:ext cx="425700" cy="3405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3698700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Сурикова и его отношение к работе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Суриков внимательно смотрел на людей и запоминал выражения лиц, позы и движения. Именно поэтому его исторические сцены кажутся живыми, а не нарисованными по шаблону.
</a:t>
            </a:r>
            <a:endParaRPr lang="en-US" sz="1125" dirty="0"/>
          </a:p>
        </p:txBody>
      </p:sp>
      <p:sp>
        <p:nvSpPr>
          <p:cNvPr id="10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и упорство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работал медленно и не торопился завершать картину, пока не был уверен в каждом образе. Такая требовательность помогала ему добиваться цельности и убедительности полотна.
</a:t>
            </a:r>
            <a:endParaRPr lang="en-US" sz="1125" dirty="0"/>
          </a:p>
        </p:txBody>
      </p:sp>
      <p:sp>
        <p:nvSpPr>
          <p:cNvPr id="11" name="Text 4"/>
          <p:cNvSpPr txBox="1"/>
          <p:nvPr/>
        </p:nvSpPr>
        <p:spPr>
          <a:xfrm>
            <a:off x="63176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человеку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Художника привлекали не только события прошлого, но и внутреннее состояние героя. В его картинах особенно заметны страх, сила, сомнение, стойкость и достоинство.
</a:t>
            </a:r>
            <a:endParaRPr lang="en-US" sz="112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Суриков разделял с передвижниками уважение к правде жизни, но чаще выбирал не современность, а прошлое России, превращая историю в сильную сцену.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художественных принципов передвижников и произведений В. И. Сурикова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Суриков и передвижники: общее и особенное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Передвижники и Суриков сходятся в реализме, но у Сурикова исторический сюжет и чувство драмы звучат особенно ярко.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Сурикова для русской культуры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85825" y="2180525"/>
            <a:ext cx="34809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образ исторической картины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Суриков показал, что историческая картина может быть не спокойной иллюстрацией, а сильной человеческой драмой. Его полотна заставляют зрителя сопереживать героям и думать о цене выбора.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810150" y="2180525"/>
            <a:ext cx="34809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 в музеях и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художника хранятся в крупнейших музеях России, прежде всего в Третьяковской галерее. Они помогают школьникам видеть русскую историю через образы, чувства и поступки людей.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Суриков прожил 67 лет и умер в 1916 году. За свою жизнь он создал несколько больших полотен, которые требовали долгой подготовки и тщательной работы над деталями.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жизни и творчестве художника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особенно любил масштабные композиции. Ему было важно, чтобы зритель не просто увидел сюжет, а почувствовал напряжение момента и характер каждого участника сцены.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его картины стали хрестоматийными, потому что в них историческое событие соединено с яркими человеческими эмоциями. Поэтому они легко запоминаются и сегодня.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В.И. Суриков остаётся важным художником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Суриков показал русскую историю через живых людей, их выбор и переживания. Его картины соединяют точность, драму и уважение к прошлому, поэтому остаются понятными и близкими школьникам сегодня.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2026-05-22T20:25:06Z</dcterms:created>
  <dcterms:modified xsi:type="dcterms:W3CDTF">2026-05-22T20:25:06Z</dcterms:modified>
</cp:coreProperties>
</file>