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и Хаммурапи: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Хаммурапи создал один из древнейших сводов законов в мире.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великого города в Междуречье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 — плодородная земля между Тигром и Евфратом, где возник Вавилон. Его жители занимались торговлей, ремёслами и земледелием, что требовало порядка и законов для жизни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и завоеватель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правил с 1792 по 1750 год до н. э. Он расширил территории Вавилона и укрепил власть, сделав государство сильным и организованным.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законы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правления Хаммурапи строились храмы и каналы. Он обеспечил порядок, создав систематический свод законов, регулирующий жизнь в обществе.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достижения Хаммурапи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Вавилон — сердце древнего царства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великих строений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располагался на берегах Евфрата и славился своими массивными стенами, зиккуратом и знаменитой башней, символизируя мощь и культуру страны.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ремёсел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процветали ремесленники и торговцы, которые изготавливали товары и обменивались ими по всему региону, делая Вавилон торговым центром.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населённый пункт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100 тысяч жителей делали город одним из крупнейших в древнем мире, где жили разные слои общества и процветали науки и искусство.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0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931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056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9806" y="1638300"/>
            <a:ext cx="1326989" cy="133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8500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регулирования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282 статьи охватывали уголовное право, имущественные споры, права семей, трудовые отношения и торговлю, создавая системный порядок в государстве.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345925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и доступность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были выбиты на базальтовой стеле и выставлены на всеобщее обозрение, чтобы каждый мог узнать свои права и обязанности.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591050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Наказания и справедливость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Применялись разнообразные меры: штрафы, телесные наказания и смертная казнь, зависящие от тяжести преступления и статуса виновного.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38800" y="3457575"/>
            <a:ext cx="2190900" cy="12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слои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учитывал различия между свободными, полусвободными и рабами, устанавливая для каждой группы свои правила и наказания.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кодекса Хаммурапи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письменные законы?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на аккадском языке позволила точно зафиксировать правовые нормы без искажений при передаче устно.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Письменный кодекс снижал число споров и недоразумений, обеспечивая понятность правил для всех грамотных граждан.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законов стимулировала законопослушность и укрепляла доверие между гражданами и властями.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стелы Хаммурапи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стелы украшена рельефом, где царь принимает законы от бога Шамаша, что подчёркивает их божественное происхождение.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часть содержит текст из 282 законов, доступный для ознакомления жителям Вавилона, усиливая уважение и страх перед законом.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регулирования Кодекса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Уголовное право подробно описывает наказания за кражи, нападения и убийства, обеспечивая общественную безопасность.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Имущественные отношения включают правила аренды, земледелия и компенсации ущерба, защищая права владельцев и арендаторов.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право регулирует браки, разводы, наследование и опеку, обеспечивая порядок в семейных отношениях.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торговля подчинены правилам честности и ответственности, с наказаниями за обман и нарушение обязательств.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Наказания в зависимости от социального статуса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наказаний для свободных, мушкенумов и рабов по статье о краже из Кодекса Хаммурапи.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наказания напрямую зависела от социального положения виновного, отражая иерархию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статей Кодекса Хаммурапи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Свободные, мушкенумы и рабы в Вавилоне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жители обладали правами, имели имущество и могли обращаться в суд для защиты своих интересов.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Мушкенумы были полусвободными рабочими, часто служили на государственных работах и имели ограниченные права.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не имели прав, считались собственностью хозяев и полностью зависели от их воли в вопросах жизни и труда.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талиона: что значит «око за око»?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талиона — наказание, равное причинённому вреду, закреплён в кодексе Хаммурапи. Например, если кто-то выбивает зуб другому, у него должен быть выбит зуб в ответ, соответствуя справедливости.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ограничивал чрезмерное возмездие и помогал поддерживать порядок в обществе. Однако строгость наказаний зависела от социального статуса потерпевшего и преступника.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ремёсла в законах Хаммурапи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строго регламентировал поведение торговцев и ремесленников, требуя честности и справедливости. Нарушение правил, как ложные весы или обман, каралось штрафами и конфискацией товаров.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Должностные лица, обвинённые в злоупотреблениях, могли лишиться своих постов или получить телесные наказания, что способствовало честности и ответственности при управлении торговлей.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скотоводство: обязанности и наказания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Арендные отношения и правильный уход за землёй строго регулировались кодексом. Если земледелец повредил имущество соседа, например затопил поле, он должен был выплатить штраф.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Неуплата арендной платы могла привести к потере урожая или права на использование земли, что защищало интересы хозяев земли от недобросовестных арендаторов.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обязывали пастухов отвечать за сохранность скота и возмещать ущерб, если животные нанесли вред чужой собственности. Ответственность была чётко распределена.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земли и скотоводство в кодексе рассматриваются как важные элементы экономики Вавилона, требующие строгого контроля и бесперебойного функционирования.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аспекты семьи и брака в законе Хаммурапи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наказания за супружескую измену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строго карал измену: наказания могли включать штрафы или телесные наказания. Такие меры применялись для сохранения семейного порядка и защиты чести супругов.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на наследство и усыновление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определяли чёткие правила наследования имущества и допускали официальное усыновление. Это обеспечивало социальную защиту детей и устойчивость семейных связей в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работы судебной системы в Вавилоне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Подача жалобы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Истец собирал доказательства и приглашал свидетелей для подтверждения своей правоты перед судом.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или судьи принимали вердикт, наказывая нарушителей и поддерживая справедливость на основе законов.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Судьи и старейшины заслушивали стороны публично, опираясь на письменные записи и показания свидетелей.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женщин и защита слабых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могли владеть имуществом и заниматься коммерцией, участвуя в экономической жизни Вавилона наравне с мужчинами.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судебных процессах женщины имели право давать показания и защищать свои интересы, что подчёркивало их юридическую значимость.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защите вдов и сирот, для которых существовали специальные меры безопасности и поддержки.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статей в кодексе, охватывающих различные аспекты права и социальной защиты.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содержал 282 статьи, защищавшие интересы бедных, вдов и сирот, обеспечивая справедливость и строгость наказаний для нарушителей закона.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исследования Кодекса Хаммурапи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 Моисеевым законом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принципы Хаммурапи, включая талион, нашли отражение в библейских законах Моисея, указывая на культурные и юридические взаимосвязи в древности.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римское право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равной ответственности и письменного кодекса стала основой для развития римской правовой системы и последующих европейских традиций.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наследие кодекса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Правоведы считают кодекс Хаммурапи прообразом современных законодательств, указывая на его роль в формировании понятия общественного порядка.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законов Хаммурапи на мировые правовые традиции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Стела Хаммурапи: открытие и судьба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69352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1901 году Жак де Морган обнаружил стелу во время раскопок в Сузах, что стало важным событием для познания древнего права и культуры Вавилона.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0503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Стела из чёрного базальта высотой 2,25 метра сегодня экспонируется в Лувре, позволяя исследователям изучать наиболее полный свод законов того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наследие законов Хаммурапи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заложил основы государственного правопорядка и ответственности. Его влияние простиралось на многие культуры, оставаясь символом мудрости древних цивилизаций.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2026-05-10T10:29:52Z</dcterms:created>
  <dcterms:modified xsi:type="dcterms:W3CDTF">2026-05-10T10:29:52Z</dcterms:modified>
</cp:coreProperties>
</file>