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среда, в которой живут люди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вокруг нас: жильё, дороги, парки и правила 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удобство, движение и общие правила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нужен людям, потому что рядом находятся учёба, медицина, транспорт и места для отдыха. Но удобство работает только тогда, когда жители соблюдают правила безопасности и бережно относятся к общему пространству.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54258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54258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74365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8050" y="3502175"/>
            <a:ext cx="346500" cy="46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96400" y="3502175"/>
            <a:ext cx="404250" cy="46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городская среда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дворы и подъезды формируют пространство, где люди живут каждый день. От их планировки зависит, насколько удобно выйти на улицу, отдохнуть во дворе и добраться до нужного места.
</a:t>
            </a:r>
            <a:endParaRPr lang="en-US" sz="896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кварталы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тротуары, светофоры и переходы помогают людям и транспорту двигаться без лишних рисков. Понятная организация улиц делает путь короче и снижает число опасных ситуаций.
</a:t>
            </a:r>
            <a:endParaRPr lang="en-US" sz="95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переходы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поликлиники и другие учреждения делают город практичным для семей с детьми. Когда такие места находятся рядом, люди тратят меньше времени на дорогу и быстрее получают нужные услуги.
</a:t>
            </a:r>
            <a:endParaRPr lang="en-US" sz="89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помощь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Освещение, указатели, светофоры, водопровод, электричество и связь — это невидимая основа города. Именно она помогает жителям чувствовать себя уверенно и пользоваться городом без лишних трудностей.
</a:t>
            </a:r>
            <a:endParaRPr lang="en-US" sz="842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знаки и связь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дают тень, свежий воздух и место для прогулок. Они делают город не только красивее, но и комфортнее в жаркую погоду и после насыщенного дня.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скверы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дома, дворы и место для отдыха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7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 пространство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играют, а соседи встречаются и разговаривают. Поэтому здесь особенно нужны скамейки, урны, деревья и безопасные дорожки, чтобы пространство оставалось чистым и удобным.
</a:t>
            </a:r>
            <a:endParaRPr lang="en-US" sz="1647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дома и удобство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дома позволяют разместить больше людей на меньшей площади. Но рядом с ними особенно важны тень, зелень и свободные проходы, чтобы двор оставался комфортным для жителей.
</a:t>
            </a:r>
            <a:endParaRPr lang="en-US" sz="17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город удобным и безопасным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район начинается с понятных маршрутов и мест, до которых легко дойти или доехать.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 материалам темы «Город как среда обитания»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безопасность занимают ключевое место, а зелень и чистота усиливают комфорт 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выбирает, как добраться до нужного места: пешком, на автобусе, трамвае, метро или велосипеде. Выбор зависит от расстояния, времени и удобства пути.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по городу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районы и помогает быстро попасть в школу, на работу, в магазин или больницу. Пешеходные маршруты дополняют поездки, когда расстояние небольшое.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Пересадки и 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остановки, понятные расписания и короткие пересадки экономят время. Если транспорт ходит регулярно, передвижение становится проще и предсказуемее.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выбор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люди снова выбирают подходящий путь домой. Иногда быстрее пройти пешком, а иногда безопаснее воспользоваться общественным транспортом.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 и передвижение по городу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школьника по городу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маршрут ребёнка от дома до школы, секции или парка и обратно.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загрязнение особенно заметны там, где много транспорта и плотная застройка. Поэтому зелёные насаждения, общественный транспорт и уборка улиц имеют прямое значение для здоровья.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4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
</a:t>
            </a:r>
            <a:endParaRPr lang="en-US" sz="6204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городских жителей сталкиваются с уровнями шума, которые могут вредить здоровью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здравоохранения: материалы по шумовому загрязнению и городской среде
</a:t>
            </a:r>
            <a:endParaRPr lang="en-US" sz="1051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в городе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здесь гуляют родители с детьми, а днём школьники выбирают дорожки для прогулки после уроков. Высокие деревья дают тень, скамейки помогают отдохнуть, а аккуратные газоны делают место спокойным и светлым.
</a:t>
            </a:r>
            <a:endParaRPr lang="en-US" sz="1097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куда хочется вернуться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сквер может изменить весь квартал. Он снижает ощущение тесноты, создаёт место для короткой прогулки и помогает жителям видеть вокруг не только асфальт и машины, но и живую природу.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 между домами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становится сильным, аллея остаётся прохладнее открытой улицы. Деревья смягчают жару, а дорожки под ними становятся удобным маршрутом для прогулок, встреч и спокойного отдыха после школы.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Аллея в летний день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село: что отличается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устроена жизнь в городе и в селе. Сравнение помогает увидеть сильные стороны каждого варианта.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больше возможностей и услуг, а село — больше пространства и тишины. У каждого типа местности свои преимущества и свои ограничения.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 теме «Городская и сельская среда»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000" y="1436854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355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64129"/>
            <a:ext cx="434400" cy="38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83435"/>
            <a:ext cx="434400" cy="3475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район удобным для жизни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Близкая школа сокращает дорогу утром и делает день спокойнее для детей и родителей. Ребёнку легче вовремя приходить на уроки и возвращаться домой без лишней спешки.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кружки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Библиотека, секции и творческие кружки помогают учиться, читать и развивать интересы после уроков. Когда такие места недалеко, школьники чаще посещают их самостоятельно и безопасно.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Поликлиника и аптека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Поликлиника и аптека нужны, чтобы быстро получить помощь при болезни или травме. Для семей с детьми и пожилых людей особенно важно, чтобы эти учреждения были поблизости.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 повседневные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рядом с домом экономят время и силы, когда нужны продукты, школьные принадлежности или мелкие покупки. Это делает район более удобным для ежедневной жизни.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Площадки и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площадки, спортивные центры и дворы для прогулок помогают двигаться больше и проводить время на свежем воздухе. Такие места поддерживают здоровье и общение соседей.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детей в городе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усиливаются там, где дети спешат или отвлекаются, поэтому особенно важны внимание взрослых и понятная организация улиц.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презентации; данные иллюстративные.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создают дорожные ситуации и плохая видимость: именно они требуют приоритетных мер безопасности возле школ и на маршрутах детей.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безопасный городской район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район начинается с удобной улицы: широкие тротуары, ровные переходы, освещение и понятные знаки помогают пешеходам двигаться без лишнего риска.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пространство вокруг школы: знак «Дети», лежачие полицейские, разметка и пониженные бордюры снижают скорость машин и защищают тех, кто идёт пешком.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городе бывает жарче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Асфальт, бетон и крыши быстро нагреваются на солнце и дольше сохраняют тепло, поэтому город медленнее остывает вечером и ночью.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деревьев и газонов мало, уменьшается тень, а открытые поверхности сильнее прогреваются. Из-за этого людям становится менее комфортно на улицах.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повышение температуры в застроенной местности называют эффектом теплового острова. Он особенно заметен летом в плотной городской застройке.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перегрев помогают светлые покрытия, деревья, газоны, водоёмы и хорошо спланированные дворы, где есть тень и свободное движение воздуха.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делают район удобным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район обычно сочетает короткие маршруты, понятные переходы и места для прогулок, учёбы и отдыха рядом с домом.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презентации; данные иллюстративные.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больше всего влияют транспорт, безопасность и чистота, а слабее всего обычно ощущаются тишина и доступность занятий.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растёт и меняется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поселение превращается в город и почему вместе с ростом меняется городская инфраструктура.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которые создают город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и инженеры заранее продумывают, где будут дома, дороги, дворы и переходы, чтобы пространство было удобным, понятным и безопасным для жителей.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Строители, водители, озеленители и рабочие коммунальных служб воплощают проекты в жизнь: возводят здания, ухаживают за улицами, вывозят мусор и поддерживают порядок.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врачи и сотрудники сервисов делают город полезным каждый день: они помогают учиться, получать помощь, покупать нужное и чувствовать себя уверенно.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помогает своему городу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каждый день соблюдать правила перехода дороги, не ломать растения и бережно относиться к лавочкам, площадкам и подъездам, потому что это общее пространство жителей.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и маленькие дела: участие в уборках, сборе вторсырья и посадке растений. Такие поступки делают двор чище и показывают уважение к своему району.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3115" y="1345200"/>
            <a:ext cx="501787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улучшить в районе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даже небольшие изменения заметно влияют на комфорт и безопасность жителей.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таблица по материалам презентации.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решения связаны с простыми городскими улучшениями: озеленением, освещением и организацией движения. Они быстро повышают удобство района.
</a:t>
            </a:r>
            <a:endParaRPr lang="en-US" sz="16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лучше, когда о нём заботятся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город создают не только здания и дороги, но и внимание людей к чистоте, безопасности и зелёным местам. Чем ответственнее жители, тем приятнее жить в своём районе.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2026-05-20T21:35:04Z</dcterms:created>
  <dcterms:modified xsi:type="dcterms:W3CDTF">2026-05-20T21:35:04Z</dcterms:modified>
</cp:coreProperties>
</file>