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система: как устроена власть и как участвует общество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Власть, право, выборы и участие граждан в одном механизме.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политическую систему в 11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влияет на выборы, законы, работу органов власти и права граждан. Понимание ее устройства помогает читать Конституцию, ориентироваться в общественной жизни и осознанно готовиться к будущему участию в управлении страной.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01105"/>
            <a:ext cx="27960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92005"/>
            <a:ext cx="279600" cy="22368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92005"/>
            <a:ext cx="279600" cy="22368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29065"/>
            <a:ext cx="279600" cy="22368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политическая система общества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публичной властью, принимает обязательные решения и задает правила, по которым действует все общество.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Устанавливает границы власти, определяет компетенцию органов и защищает права и свободы человека.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интересы разных групп, участвуют в борьбе за власть и предлагают обществу политические программы.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и движения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формировать органы власти, обновлять их состав и закреплять право граждан влиять на политический курс.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информацию, формируют повестку и показывают, насколько граждане готовы участвовать в политической жизни по правилам.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 политическая культура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центральный институт политической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поддерживает порядок, защищает права и свободы, организует оборону, регулирует экономику и обеспечивает общественную безопасность. Именно поэтому его решения обязательны для всех граждан и организаций.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государства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обладает суверенитетом: внутри страны его власть верховна, а во внешней политике оно самостоятельно. Это дает ему право издавать законы и обеспечивать их исполнение.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и власть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власти и их функции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обществознания, тема «Политическая система общества»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 решает вопросы местного значения отдельно от системы государственной власти.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распределяет полномочия и ограничивает произвол, а местный уровень помогает решать повседневные задачи ближе к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 партийные 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выражают интересы социальных групп, участвуют в выборах и предлагают обществу программы развития, через которые избиратели сравнивают альтернативные политические курсы.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только стремятся к власти, но и социализируют граждан: объясняют политические ценности, вовлекают людей в обсуждение проблем и контролируют действия органов власти.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системы бывают однопартийными, двухпартийными и многопартийными. На их устойчивость влияют избирательные правила, уровень конкуренции и степень доверия к партиям.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политического режима: сравнение основных признаков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свободно формируется власть и как защищены права человека в разных режимах.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политическая конкуренция, свободнее выборы и надежнее защита прав, тем ближе режим к демократии.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обществознания: признаки политических режимов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принимается политическое решение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 общественного запроса к исполнению и оценке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 механизм представительства граждан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придают власти легитимность: граждане через голосование подтверждают право органов управления принимать решения от имени общества и обновлять состав власти.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Мажоритарная система ориентирована на победу конкретного кандидата в округе, пропорциональная распределяет места между партиями, а смешанная соединяет оба принципа.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выборам зависит от явки, честного подсчета голосов, равного доступа к агитации и строгого соблюдения избирательных прав граждан.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легитимности власти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обществознания, тема «Легитимность власти»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зависит не только от процедуры избрания, но и от того, насколько власть действует предсказуемо и справедливо.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законность, доверие и эффективность усиливают признание власти; их падение быстро приводит к кризису доверия и протестам.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политическая культура проявляется в жизни молодых граждан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старшеклассник впервые приходит на избирательный участок вместе с родителями или наблюдает процедуру выборов, политика перестает быть абстракцией. Он видит, как личный выбор влияет на состав власти и почему важно проверять информацию перед принятием решения.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голосование как шаг к ответственности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совете обучающихся, волонтерском проекте или общественном обсуждении помогает подросткам влиять на реальные решения. Через такие формы они осваивают ответственность, учатся защищать интересы группы и понимать, что гражданская позиция требует последовательности.
</a:t>
            </a:r>
            <a:endParaRPr lang="en-US" sz="1154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Молодежная инициатива меняет школьную среду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дебатах ученики не просто спорят, а учатся обосновывать позицию фактами и уважать альтернативное мнение. Такой опыт формирует политическую грамотность и показывает, что участие в общественной жизни начинается с умения вести аргументированный диалог.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Дебаты, в которых учатся слышать друг друга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роли играют СМИ и цифровые платформы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выбирают, какие события станут заметными для общества, и тем самым влияют на то, какие проблемы будут обсуждаться в первую очередь.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повестку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позволяют новостям и обращениям граждан мгновенно охватывать широкую аудиторию, что ускоряет общественную реакцию и мобилизацию сторонников.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распространяют информацию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упрощают распространение фейков и манипуляций, поэтому важно проверять источники, различать факт и мнение и оценивать надежность сообщения.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Требуют медиаграмотности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Журналистские расследования и публикации о работе органов власти помогают выявлять ошибки, злоупотребления и несоответствие обещаний реальным действиям.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Контролируют власть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в политической системе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иллюстративный пример на основе типичных каналов обратной связи в политической системе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обратной связи отличаются не только масштабом, но и скоростью реакции власти. На местном уровне сигналы от жителей обычно доходят быстрее и чаще приводят к конкретным решениям.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доступнее каналы выражения мнения, тем выше вероятность корректировки решений и снижения накопленного недовольства.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468880"/>
            <a:ext cx="4843800" cy="11468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систем по ключевым признакам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обществознания: признаки политических систем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берется власть, как проходят выборы и насколько защищены права граждан в разных типах политических 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политической системы определяется сочетанием источника власти, роли выборов и степени самостоятельности граждан и институтов.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правовое государство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правовом государстве закон выше воли отдельных лиц и должностных лиц, а права человека защищаются не декларативно, а через действующие юридические механизмы и суд.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задает рамки политической системы: определяет компетенцию органов власти, закрепляет основные права и свободы и служит основой для оценки законности решений.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распределяет полномочия между парламентом, правительством и судами, чтобы ни один орган не сосредоточил всю власть и не мог действовать бесконтрольно.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этой модели не в ослаблении государства, а в том, чтобы сделать власть предсказуемой, ограниченной законом и ответственной перед обществом.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97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 жителей превращается в решение
</a:t>
            </a:r>
            <a:endParaRPr lang="en-US" sz="2897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обращения в системе местного самоуправления: от инициативы граждан до исполнения и общественного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конфликта к согласованию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Переговоры, медиация, парламентские процедуры и судебная защита помогают перевести противостояние в правовое русло. Компромисс становится возможным, если стороны готовы уступить по второстепенным вопросам.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урегулирования конфликт не исчезает бесследно: общество оценивает принятые решения и корректирует правила взаимодействия. Чем конструктивнее разрешение, тем выше доверие к институтам.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и выводы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начинается, когда интересы групп, партий или граждан расходятся и каждая сторона считает свои требования справедливыми. На этом этапе особенно важны публичность и точное понимание предмета спора.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разногласий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эффективности политической 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модель показателей эффективности политической системы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нельзя свести только к скорости принятия решений: важны их качество, предсказуемость и понятность для граждан. Отдельное значение имеет прозрачность процедур.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система сочетает участие, правовую защиту и доверие; слабая — тормозит решения, теряет контроль и ухудшает качество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политика касается каждого дня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политических решений зависят школьные программы, медицинская помощь, транспортные маршруты и уровень безопасности в городе. Даже обычные бытовые условия связаны с бюджетом и работой органов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законы исполняются последовательно, человек быстрее получает услуги, защиту своих прав и понятные правила поведения. Поэтому политическая система проявляется не только в новостях, но и в повседневном опыте.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понятна, когда виден ее эффект для людей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становится яснее, если видеть в ней не абстрактную схему, а механизм, который связывает власть, право и участие граждан. Именно от этого зависит качество общественной жизни и доверие к государству.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2026-05-25T13:55:36Z</dcterms:created>
  <dcterms:modified xsi:type="dcterms:W3CDTF">2026-05-25T13:55:36Z</dcterms:modified>
</cp:coreProperties>
</file>