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Двугранный угол: ключевое понятие стереометрии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двумя плоскостями задаёт важную «геометрию ребра» в пространстве.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двугранный угол нужен именно в 11 классе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стереометрии требуется понимать, как расположены плоскости друг относительно друга. Двугранный угол помогает решать задачи про призмы, пирамиды, построение сечений и вычисление углов, опираясь на прямые, плоскости, перпендикулярность и треугольники.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Двугранный угол — это фигура, образованная двумя полуплоскостями, которые имеют общую граничную прямую.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прямая служит ребром двугранного угла, а полуплоскости называют его гранями.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двугранного угла определяется через линейный угол, поэтому задачу о пространственном угле удаётся переводить в плоскую.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двугранного угла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двугранного угла: ребро, две грани и точки, взятые на каждой грани; также удобно рассматривать перпендикуляры к ребру.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и обозначение двугранного угла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Двугранный угол обозначают по его граням либо по точкам на гранях, связанным с ребром, и по характерным пересечениям.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линейный угол, строят плоскость, перпендикулярную ребру, и берут в ней угол с вершиной на ребре.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школьному определению величина двугранного угла лежит в пределах от 0° до 180° — так отсеиваются «неверные» трактовки.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перевести пространственный двугранный угол в плоский линейный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плоскостей даёт ребро; в перпендикулярном сечении появляется линейный угол, равный величине двугранного.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Перпендикулярное сечение и линейный угол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Перпендикулярное сечение — это сечение плоскостью, которая перпендикулярна ребру двугранного угла. Внутри этого сечения можно построить линейный угол, численно равный двугранному.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обычно выделяют ребро, две грани и саму плоскость сечения; часто показывают отрезки, перпендикулярные ребру. Такой «перевод в плоскость» делает вычисления управляемыми и прозрачными.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Двугранные углы в правильных многогранниках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стереометрии; значения из стандартных примеров.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даже у «правильных» тел углы между гранями существенно различаются — это влияет на форму и симметрию конструкции.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из списка даёт правильный додекаэдр, а прямой угол встречается у куба.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пересекающиеся плоскости содержат прямую, которая перпендикулярна одной из плоскостей, то эти плоскости перпендикулярны.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перпендикулярности плоскостей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ситуации двугранный угол между плоскостями принимает значение 90°, то есть получается прямой двугранный угол.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особенно полезен в доказательствах и при анализе многогранников: он помогает быстро понять, где можно строить перпендикулярные сечения.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509128"/>
            <a:ext cx="4389600" cy="1943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двугранного угла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величину двугранного угла с линейным углом, перпендикулярным сечением и частными случаями перпендикулярности плоскостей.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опора расчётов — линейный угол в перпендикулярном сечении: именно он «переносит» задачу из пространства в плоскость.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94" y="1905053"/>
            <a:ext cx="230213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33883"/>
            <a:ext cx="256800" cy="205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08203"/>
            <a:ext cx="256800" cy="256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Двугранный угол в призме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призма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прямой призмы боковые рёбра перпендикулярны основаниям. Поэтому боковые грани образуют с основаниями прямые двугранные углы, которые удобно фиксировать при построении сечений.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Наклонная призма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наклонной призме боковые рёбра уже не перпендикулярны основаниям, и величины двугранных углов зависят от наклона рёбер и геометрии основания. Это отражается в вычислениях через сечения.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используют в 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задач о призмах часто применяют свойства параллельных плоскостей и перпендикулярных рёбер. Такой подход помогает определить ребро, построить нужное перпендикулярное сечение и найти линейный угол.
</a:t>
            </a:r>
            <a:endParaRPr lang="en-US" sz="12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Двугранный угол в пирамиде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углов возле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пирамиде двугранные углы при ребрах различаются: один угол образуют основание и боковая грань, другой — соседние грани между собой. Поэтому одинаковой «заготовки» для всех ребер нет, и важно выбрать нужное ребро.
</a:t>
            </a:r>
            <a:endParaRPr lang="en-US" sz="1138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величину между гранью и основанием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двугранного угла определяется высотой пирамиды, положением вершины над основанием, формой основания и наклоном боковой грани. Для вычислений обычно строят перпендикулярное сечение: через вершину и середину стороны основания, с использованием апофемы.
</a:t>
            </a:r>
            <a:endParaRPr lang="en-US" sz="9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величина угла при изменении наклона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(условный пример для объяснения связи наклона и двугранного угла), без привязки к конкретной фигуре; опора на школьный принцип равенства двугранного и линейного углов в перпендикулярном сечении.
</a:t>
            </a:r>
            <a:endParaRPr lang="en-US" sz="519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повороте одной из плоскостей вокруг ребра меняется форма перпендикулярного сечения, а значит, меняется и линейный угол, равный искомому двугранному.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качественную идею: чем сильнее плоскости «расходятся» при повороте вокруг ребра, тем больше угол в перпендикулярном сечении, а следовательно и двугранный угол.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на вычисление двугранного угла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выделить ребро и плоскости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условии отмечают ребро пересечения двух плоскостей и какие именно грани его образуют. Часто требуется понять, какой угол считать: между основанием и боковой гранью или между двумя боковыми гранями.
</a:t>
            </a:r>
            <a:endParaRPr lang="en-US" sz="834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построить перпендикулярное сечение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 плоскость, перпендикулярную ребру. В этом сечении образуется линейный угол, численно равный двугранному. Так пространственная задача превращается в плоскую.
</a:t>
            </a:r>
            <a:endParaRPr lang="en-US" sz="919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составить треугольник и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перпендикулярном сечении формируют прямоугольный треугольник или треугольник с известными сторонами/углами. Используют теорему Пифагора при прямом угле и выбирают нужное тригонометрическое соотношение.
</a:t>
            </a:r>
            <a:endParaRPr lang="en-US" sz="834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4: вычислить и согласовать с геометрией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 величину угла в градусах и проверяют разумность: двугранный угол в школьной постановке должен лежать в пределах от 0° до 180°. При необходимости пересматривают построение сечения.
</a:t>
            </a:r>
            <a:endParaRPr lang="en-US" sz="8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двугранный угол
</a:t>
            </a:r>
            <a:endParaRPr lang="en-US" sz="208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последовательность действий в школьной стереометрии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200" y="1281025"/>
            <a:ext cx="3390799" cy="2358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используются при вычислениях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типичной задаче двугранный угол находят через линейный угол в перпендикулярном сечении, используя геометрию прямоугольного треугольника и, при необходимости, векторный подход.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задач ключ не «магический», а методический: правильное перпендикулярное сечение дает прямоугольный треугольник, и дальше работают стандартные формулы тригонометрии и Пифагора.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стереометрия; элементарные формулы тригонометрии и элементы аналитической геометрии (нормали и скалярное произведение).
</a:t>
            </a:r>
            <a:endParaRPr lang="en-US" sz="6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Нормали двух плоскостей задают их взаимное положение в пространстве: угол между плоскостями связан с углом между соответствующими нормалями. Это позволяет вычислять двугранный угол в координатной форме при известных уравнениях плоскостей.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Векторный способ задания угла между плоскостями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особенно удобен, когда плоскости описаны уравнениями или когда известны координаты точек и направляющих векторов. Тогда не требуется громоздкое построение сечения: угол получается вычислительно.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курсе векторный способ обычно используют как дополнение к классическому. Он помогает проверить результаты, полученные через перпендикулярное сечение и линейный угол.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двугранный угол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применения по учебным и прикладным темам; процентные доли условные, отражают качественную значимость направлений, а не статистику реальных задач.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прикладных моделях двугранный угол отвечает за «наклон» стыкующихся поверхностей: от геометрии крыши до стыков панелей и граней сложных объектов.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расчет выполняется иначе (чертеж, моделирование, данные измерений), логика остается той же: угол определяется соотношением плоскостей в пространстве.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модели: крыши и кристаллы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Стык скатов: геометрия крыши «в градусах»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фасаде двугранный угол появляется в месте, где сходятся два ската кровли: линия ребра задает ось, а плоскости определяют наклон. Даже небольшое изменение уклона меняет «раскрытие» угла у стыка, что видно на модели и в разрезе.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 кристалла: когда плоскости задают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кристаллографии двугранные углы характеризуют, под какими углами встречаются кристаллические грани. По этим углам классифицируют формы и строят наглядные модели решеток. Связь «плоскость—угол—структура» становится особенно наглядной в 3D-изображениях.
</a:t>
            </a:r>
            <a:endParaRPr lang="en-US" sz="107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путаница двугранного угла с линейным: иногда берут угол, который лежит в плоскости сечения, но забывают, что он должен быть именно равен двугранному в перпендикулярном сечении.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двугранным углом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распространенная проблема — выбор сечения, не перпендикулярного ребру. Тогда линейный угол уже не равен искомому, а вычисления по треугольнику дают неверный ответ даже при правильной тригонометрии.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учёт ребра пересечения плоскостей нарушает геометрию построения: плоскости как будто «перепутаны», и соответствующий треугольник в сечении строится не для тех граней. Итог — ошибка в значении угла.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ответе получается значение больше 180°. В школьной постановке двугранный угол рассматривают в диапазоне от 0° до 180°, поэтому при таком результате обычно требуется перепроверить направление плоскостей и построение сечения.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3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Двугранный угол — мост между пространством и плоскостью
</a:t>
            </a:r>
            <a:endParaRPr lang="en-US" sz="3336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Двугранный угол связывает пространственную геометрию с плоскими углами и тригонометрией. Его величина определяется линейным углом в перпендикулярном сечении. Понятие нужно для многогранников, задач по призме и пирамиде, а также для прикладных моделей в архитектуре и технике.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2026-05-12T06:37:53Z</dcterms:created>
  <dcterms:modified xsi:type="dcterms:W3CDTF">2026-05-12T06:37:53Z</dcterms:modified>
</cp:coreProperties>
</file>