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развитие жизни в протерозое и палеозое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простейших до многоклеточных и выход жизни на сушу в древние эры.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и палеозой — ключевые периоды, формировавшие земную жизнь. Здесь зарождались и исчезали древние организмы, менялась атмосфера и рельеф нашего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эпохи и перемены на Земле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Протерозой: становление многоклеточных форм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миллиарда лет назад в океанах возникли первые многоклеточные организмы, включая простые водоросли и губки, которые образовали первые устойчивые сообщества клеток.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специализация клеток, что позволило им выполнять разные функции — основа сложных организмов будущего.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жизни тогда были исключительно морскими, поскольку суша оставалась без растительности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и её влияние на жизнь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выделять кислород фотосинтезом, что резко изменило атмосферный состав и уничтожило большинство анаэробных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озоновый слой, защитив Землю от опасного ультрафиолета, что создало среду для эволюции аэробных существ и первых эукариот.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биота: первые сложные организмы
</a:t>
            </a:r>
            <a:endParaRPr lang="en-US" sz="2729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635 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эдиакарского периода — появление первых многоклеточных организмов без твердых скелетов.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600-550 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разнообразных форм мягкотелых существ, таких как Dickinsonia и Spriggina, живших в прибрежных водах.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541 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периода и переход к кембрийскому взрыву — началу бурного появления новых видов с твёрдыми частями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быстрое разнообразие форм жизни
</a:t>
            </a:r>
            <a:endParaRPr lang="en-US" sz="233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твёрдых панцирей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начали развивать защищающие тела панцири, что повысило их шансы на выживание и распространение в океанах. Среди них трилобиты и моллюски получили широкое распространение.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формируются сложные глаза и чувствительные органы, что позволило активно ориентироваться в окружающей среде и улучшило охоту и защиту.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двигательных 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приобрели разнообразные способы передвижения: плавание, ползание и активное маневрирование для поиска пищи и избегания врагов.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биоразнообразия: протерозой-палеозой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сопровождался периодами кризисов и восстановления разных групп животных.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эволюционный подъем с резкими спадами после массовых вымираний, что меняло экологические сообщества.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сводки,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морей: трилобиты и морские сообщества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были одними из самых распространённых животных раннего палеозоя, достигали до 70 см и занимали важные экологические ниши на морском дне.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 образовывали крупные сообщества, фильтруя воду, а брахиоподы заполняли разнообразные морские места обитания высокой численностью.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— лидеры морей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 и брахиоподы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44777"/>
            <a:ext cx="4166100" cy="29223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палеозоя: периоды и последствия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массовые вымирания кардинально меняли биосферу и приводили к смене доминирующих групп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сыграли ключевую роль в формировании последующих экосистем и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1406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позвоночных: ключевые особенности
</a:t>
            </a:r>
            <a:endParaRPr lang="en-US" sz="2685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скелета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внутреннего скелета из хряща и костей обеспечило надёжную поддержку и защиту тканей у первых рыб.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бесчелюстные сменились челюстными рыбами с разнообразными стратегиями питания — от фильтрации до охоты.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покрывались чешуёй, которая защищала тело и уменьшала сопротивление воды при движении.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происходил расцвет разнообразных рыб: панцирных, акул и лопастепёрых. Эти позвоночные обитали преимущественно в морях и имели развитые плавники и чешую для защиты.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Девон: «век рыб» и первые выходы на сушу
</a:t>
            </a:r>
            <a:endParaRPr lang="en-US" sz="2548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появляются первые позвоночные, осваивающие сушу — ихтиостега и акантостега. Они обладали конечностями и лёгкими, что позволило им передвигаться в прибрежных зонах и влажных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жизни от воды к суше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эволюционных изменений у позвоночных (источники: палеонтология, морфология)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растений: от водорослей к лесам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силуре первые наземные растения — мхи и риниофиты — приспосабливаются к жизни вне воды, развивая ткани для удержания влаги.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девона деревья, такие как археоптерис, формируют первые леса, значительно меняя ландшафт и создавая новые экосистемы.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лесов способствует увеличению кислорода в атмосфере и формированию верхнего почвенного слоя с органическим грунтом.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лесов создаёт новые экологические ниши, стимулируя эволюцию разнообразных животных и микробных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период: эра огромных папоротников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папоротники, хвощи и плауны доминируют в болотистых ландшафтах каменноугольного периода, формируя густые, обширные леса.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кислорода в атмосфере, превышающий 30%, способствует развитию гигантских насекомых, таких как меганевры с размахом крыльев до 75 см.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крупных залежей каменного угля связано с накоплением растительного материала в затопленных лесах и болотах того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и изменчивость климата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лесов повысило биологическую продуктивность, что повлияло на циклы углерода и изменило климатические условия. Леса стали важным элементом глобального баланса экосистем.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крупных хищных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девона и каменноугольного периода развились крупные насекомые-охотники, такие как меганевра. Их размеры и роль в пищевых цепях становятся важной частью биоразнообразия того времени.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первых лесов на экосистемы палеозоя
</a:t>
            </a:r>
            <a:endParaRPr lang="en-US" sz="27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 млн лет назад
</a:t>
            </a:r>
            <a:endParaRPr lang="en-US" sz="3454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амниотические яйца позволили первым пресмыкающимся успешно размножаться вне водной среды.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карбоне сформировались амниотические яйца, обеспечившие защиту зародыша и способствовавшие адаптации позвоночных к жизни на суше.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карбонский период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10716"/>
            <a:ext cx="4392900" cy="25905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животных палеозоя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морфологические и экологические особенности ключевых групп палеозоя.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сопровождается постепенным освоением суши и усложнением тел строений.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 сравнительный анализ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Пермский период: крупные хищники и массовое вымирание
</a:t>
            </a:r>
            <a:endParaRPr lang="en-US" sz="2188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пермском периоде распространяются терапсиды — предки млекопитающих, а также крупные хищные рептилии, меняющие наземные экосистемы.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массовое вымирание истории Земли привело к исчезновению до 96% морских видов и радикальной перестройке биосферы.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вымирания включают интенсивную вулканическую активность, резкие климатические колебания и недостаток кислорода в океанах.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вымирания затронули все группы организмов, что создало предпосылки для эволюции новых видов и экосистем в мезозое.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протерозоя и палеозоя для эволюции жизни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эрах сформировались основные типы животных и произошло расширение биологического разнообразия, что заложило фундамент сложных пищевых цепей.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на суше и в море создало условия для последующего расцвета динозавров и млекопитающих в мезозое, важнейшем периоде эволюции.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уроки из древних эпох
</a:t>
            </a:r>
            <a:pPr algn="ctr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и палеозой представляют ключевые этапы развития многоклеточной жизни и её выхода на сушу. Массовые вымирания показали уязвимость биоразнообразия и важность адаптации к изменениям окружающей среды.
</a:t>
            </a:r>
            <a:endParaRPr lang="en-US" sz="3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2026-05-08T04:31:36Z</dcterms:created>
  <dcterms:modified xsi:type="dcterms:W3CDTF">2026-05-08T04:31:36Z</dcterms:modified>
</cp:coreProperties>
</file>