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Образование: ключевые темы и значимость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— основа личного развития и ключ к успешному будущему.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школьного образования в жизни подростка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школьного образования в жизни подростка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занимает большую часть времени подростков, формируя знания и личные качества. Влияние родителей и учителей определяет мотивацию и первые профессиональные интересы.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предметы в российском образовании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 по 4 класс дети осваивают азы чтения, письма и арифметики. На этом этапе развиваются базовые умения и формируется интерес к учебе.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школа и её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5-9 классах углубляется изучение предметов, вводятся история и биология. Большое внимание уделяется развитию логики и критического мышления.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звено: подготовка к взрослой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10-11 классы направлены на профильное обучение и подготовку к экзаменам. Государство гарантирует бесплатное образование в государственных школах.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учащиеся проходят около шести уроков продолжительностью 45 минут, что позволяет эффективно усваивать материал без переутомления.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занятия, такие как кружки и секции, расширяют кругозор и помогают школьникам развивать свои увлечения и таланты.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программу входят обязательные дисциплины: математика, русский язык, литература, иностранный язык, биология и физическая культура для всестороннего развития.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расписания и учебных занятий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Гибкое расписание даёт возможность сочетать учебу с творческими и спортивными активностями, что важно для гармоничного личного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образовательных учреждений в России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школы: основа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школы бесплатно предоставляют стандартное образование с обязательными предметами и обеспечивают доступность для всех детей вне зависимости от места проживания.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школы и их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образовательные учреждения часто предлагают углублённые программы, небольшие классы и индивидуальный подход, что способствует развитию талантов и способностей учеников.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Гимназии и лицеи с профильным обучением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школы ориентированы на углублённое изучение отдельных предметов — например, языков или естественных наук, требуя прохождения вступительных испытаний и конкурсов.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проектирует учебную программу с использованием современных методик, включая проекты и интерактивные задания для активного вовлечения учеников.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развитие самостоятельности и критического мышления, выступая не только как источник знаний, но и как наставник и мотиватор образовательного процесса.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и индивидуальный подход создают комфортную и продуктивную атмосферу, способствуя повышению интереса и результатов учащихся.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учителя в развитие ученика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в школьном обучении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доски и гаджеты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оборудование помогает сделать уроки более наглядными и интересными. Интерактивные доски и планшеты расширяют возможности для визуализации материала.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 для домашней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Онлайн-ресурсы, такие как Яндекс.Учебник, предоставляют дополнительные материалы и тесты, позволяя учиться в удобном темпе и получать мгновенную обратную связь.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технологии и индивидуальное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технологий облегчает доступ к знаниям и адаптирует учебный процесс под потребности каждого ученика, повышая эффективность обучения.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доминирует как основной иностранный язык в большинстве школ страны, что отражает глобальную тенденцию международного общения.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иностранных языков в российских школах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 выбирают английский язык из-за его значимости в науке, бизнесе и мировой культуре, другие языки изучаются реже.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просвещения РФ,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по программированию и робототехнике помогают подросткам освоить востребованные технические навыки и развить логическое мышление.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Внеурочная деятельность и развитие навыков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и музыкальные секции способствуют развитию творческого мышления, уверенности и коммуникативных умений.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 укрепляют здоровье и учат работе в команде, важной для личностного и социального развития.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проекты и совместные мероприятия формируют лидерские качества и чувство ответственности за сообщество.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обязательных учебных часов в неделю отражает особенности образовательных систем и культурный подход к обучению.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учебной нагрузки в разных странах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учебная нагрузка немного выше средней по выборке, что может влиять на уровень подготовки и стрессовые факторы у школьников.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UNESCO, 2021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 1 сентября открывает новый учебный год, объединяя учеников всех классов и создавая особую атмосферу начала важных жизненных этапов.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 и традиции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звонок и выпускной — символические моменты прощания с детством, отражающие достижения и открывающие путь во взрослую жизнь.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Олимпиады, недели науки и творчества способствуют развитию у школьников интереса к учёбе и формируют дружелюбную школьную культуру.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задания: плюсы и минусы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задания: плюсы и минусы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помогают закрепить новые знания и развивают навыки самостоятельной работы, что способствует лучшему усвоению материала.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чрезмерное количество заданий уменьшает свободное время ребёнка, что может вызывать усталость и снижать мотивацию к учёбе.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и ожидания родителей создают у подростков высокое психологическое давление, влияющее на учебную мотивацию и эмоциональный фон.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вводятся тренинги по управлению стрессом и программы психологической поддержки для сохранения душевного равновесия учеников.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одноклассниками усиливает чувство соревновательности, что порой приводит к переутомлению и снижению уверенности в себе.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обучения: стресс и конкуренция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Онлайн-образование и дистанционные курсы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Яндекс.Учебник: доступ к интерактивным урокам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предлагает школьникам широкий выбор заданий и тестов, соответствующих школьной программе. Это помогает эффективно повторять и углублять знания в удобном формате.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Coursera и Stepik: возможность изучать новые дисциплины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ресурсы позволяют погружаться в профильные и дополнительные курсы, расширяя образовательные горизонты и осваивая современные навыки, даже за пределами школы.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Интернет-уроки: гибкий график и индивидуальный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Онлайн-занятия дают возможность учиться в удобное время, получать консультации и подготовиться к экзаменам без необходимости посещать школу лично.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олимпиадах стимулирует углублённое изучение предметов и раскрывает творческий потенциал учащихся.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олимпиада школьников является крупнейшим интеллектуальным событием, привлекающим талантливую молодёжь со всей страны.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 конкурсах часто предоставляют дополнительные баллы при поступлении в вузы и повышают престиж ученика.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олимпиады и конкурсы знаний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развивают критическое мышление и командные навыки, готовя школьников к вызовам будущей профессиональной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вне школы: экскурсии и лагеря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в музеи и театры: расширение кругозора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культурных учреждений позволяет ученикам увидеть на практике изучаемый материал и развить интерес к истории и искусству.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лаборатории: практические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работать с оборудованием и участвовать в экспериментах помогает лучше понять сложные темы и пробуждает исследовательский интерес.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лагеря: живое общение и опыт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неформальной обстановке подростки совершенствуют иностранные языки, учатся работать в команде и приобретают уверенность в общении.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образования и переход к профессии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школьника от начальной школы до выбора будущей профессии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понимание семьи создают благоприятные условия для стремления к знаниям и преодоления трудностей в учебном процессе.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предметам и наличие ясных целей помогают школьникам сохранять настойчивость и целеустремлённость в обучении.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сверстников стимулируют развитие: Илона Маска вдохновляло программирование, Екатерина Шульман — активное участие в интеллектуальных конкурсах.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учиться: что влияет на успех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за рубежом: новые перспективы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за рубежом: новые перспективы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обмена дают возможность изучать иностранные языки и знакомиться с разными образовательными системами, расширяя кругозор и практические навыки.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получают опыт самостоятельной жизни и коммуникации в международной среде, что важно для будущей карьеры и личностного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ключ к развитию и успешному будущему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образование формирует всесторонние навыки и знания, необходимые подросткам для адаптации, самореализации и уверенного движения к будущим профессиональным целям.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2026-05-07T04:43:56Z</dcterms:created>
  <dcterms:modified xsi:type="dcterms:W3CDTF">2026-05-07T04:43:56Z</dcterms:modified>
</cp:coreProperties>
</file>