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братство, где рождалась новая русская поэзия.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пушкинского круга: эпоха, люди, идеи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1812 года усилились идеи свободы и гражданского достоинства. В литературе расцветали романтизм, элегия, баллада и дружеское послание, а центрами общения стали столицы и дворянские салоны.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Россия первой трети XIX века
</a:t>
            </a:r>
            <a:endParaRPr lang="en-US" sz="2742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12294" y="1648250"/>
            <a:ext cx="932513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входил в пушкинский круг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современники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круг входили Вяземский, Дельвиг, Жуковский, Баратынский, Языков, Кюхельбекер, Плетнёв и другие авторы, с которыми Пушкин постоянно общался и спорил о литературе.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сообщество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круг был не просто компанией знакомых, а живым объединением авторов, которые помогали друг другу расти, спорили и вместе меняли русскую поэзию.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альманахи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печатались в одних и тех же изданиях, читали рукописи друг друга и вместе создавали литературную среду, где ценились талант, точность слова и новизна.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лирики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объединяли размышления о свободе, чести, любви, памяти и судьбе поэта. Эти темы звучали по-разному, но создавали общее духовное пространство эпохи.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и дружба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соединяли письма, личные встречи и доверительные разговоры о стихах. Такое общение помогало быстро распространять новые идеи и поддерживать творческую связь на расстоянии.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дружба как основа литературного сообщества
</a:t>
            </a:r>
            <a:endParaRPr lang="en-US" sz="237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как школа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Царскосельский лицей дал будущим писателям не только образование, но и опыт товарищества. Здесь они привыкли ценить независимость мысли, честь и уважение к слову.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стала литературной силой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связи позже перешли в стихи, письма и посвящения. Личная дружба определяла тон поэзии и делала ее особенно искренней и доверительной.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Дельвиг: поэт дружбы, песни и идиллии
</a:t>
            </a:r>
            <a:endParaRPr lang="en-US" sz="253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писал мягкие и напевные стихи, в которых особенно заметны элегии, песни и идиллии. Его поэзия передает спокойствие, домашний уют и тепло дружеского общения.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видеть красоту в простых вещах: природе, беседе, памяти о близких людях. Поэтому его лирика звучит камерно, но очень человечно и душевно.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Дельвиг также помогал литературной жизни не только стихами, но и делом. Он поддерживал молодых авторов и участвовал в издании альманахов пушкинского круга.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0450" y="1596350"/>
            <a:ext cx="575400" cy="5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6412" y="2960900"/>
            <a:ext cx="503475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Вяземский: остроумие, критика, литературная полемика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публицист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Вяземский соединял художественное письмо с размышлениями о литературе и обществе. Его тексты отличались точностью мысли, ясностью и живой речевой интонацией.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спора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вести полемику умно и остро, не теряя уважения к собеседнику. В пушкинском круге его ценили как блестящего собеседника и наблюдательного критика.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эпиграммах и сатирических стихах Вяземский точно замечал слабости людей и времени. Его юмор часто помогал говорить о серьезных вещах без тяжеловесности.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живого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литературы важны его размышления о русском языке. Вяземский отстаивал естественность и свободу выражения, что поддерживало развитие современной литературной нормы.
</a:t>
            </a:r>
            <a:endParaRPr lang="en-US" sz="7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Баратынский: философская лирика и строгая форма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отличается точностью, собранностью и строгой композицией. Каждое слово в ней кажется выбранным очень внимательно, без лишних украшений.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Баратынский часто писал о одиночестве, утрате и разладе между мечтой и реальностью. Его стихи не просто передают чувство, а заставляют задуматься о жизни.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пушкинском круге Баратынского ценили как глубокого и вдумчивого автора. Его лирика приближалась к философскому размышлению и звучала особенно серьезно.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Кюхельбекер: гражданский пафос и трагическая судьба
</a:t>
            </a:r>
            <a:endParaRPr lang="en-US" sz="1765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связан с декабристским движением, и это сильно повлияло на его жизнь. Литературный образ Кюхельбекера неотделим от темы выбора и личной ответственности.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особенно важны служение, долг и поэтическое призвание. Герой Кюхельбекера часто одинок, потому что не готов идти на компромисс с совестью.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Кюхельбекер писал возвышенно и страстно, соединяя романтические образы с религиозными и гражданскими мотивами. Его поэзия часто звучит как призыв к нравственной высоте.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ключевых имен обычно выделяют в школьном разговоре о пушкинском круге.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 выделяется среди них особенно бурной, радостной интонацией и культом молодости, дружбы и вдохновения.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«Поэты пушкинского круга»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Жуковский: старший наставник и литературный авторитет
</a:t>
            </a:r>
            <a:endParaRPr lang="en-US" sz="2432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уже известен как поэт-новатор и переводчик. Его элегическая лирика помогает закрепить в русской литературе мягкую, музыкальную интонацию.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 Пушкиным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становится для молодого поэта старшим собеседником и наставником. Их общение строится на уважении, советах и внимательном чтении стихов.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1820–1830-е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влияет на литературный вкус эпохи, переводит европейских авторов и поддерживает молодых литераторов, помогая соединять русскую и европейскую поэтические традиции.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пушкинском круге Жуковский выступает как нравственный авторитет. Его поддержка укрепляет связи между поэтами и повышает художественную планку общей литературы.
</a:t>
            </a:r>
            <a:endParaRPr lang="en-US" sz="9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поэтов пушкинского круга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переплетались: личное переживание у этих поэтов почти всегда связано с эпохой и нравственным выбором.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свобода и размышления о судьбе образуют общий ядро, а у каждого автора заметен свой особый акцент.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лирике Пушкина и его современников; учебный материал по русской литературе первой трети XIX века.
</a:t>
            </a:r>
            <a:endParaRPr lang="en-US" sz="5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поэтов пушкинского круга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поэты отличались друг от друга по жанрам, темам и манере письма.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одного круга поэты писали по-разному: от иронии и сатиры до строгой философской лирики и высокого гражданского тона.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поэзии и литературной критики поэтов пушкинского круга; школьный курс литературы.
</a:t>
            </a:r>
            <a:endParaRPr lang="en-US" sz="5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Альманах как встреча авторов
</a:t>
            </a:r>
            <a:pPr algn="ctr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альманах был похож на литературную витрину: в одном сборнике рядом оказывались стихи, переводы и короткие заметки. Для поэтов пушкинского круга это был удобный способ заявить о себе и попасть в круг читателей, которые ждали свежих текстов.
</a:t>
            </a:r>
            <a:endParaRPr lang="en-US" sz="87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 как место живого разговора
</a:t>
            </a:r>
            <a:pPr algn="ctr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дворянском салоне стихотворение сначала звучало вслух, а уже потом обсуждалось. Здесь спорили о рифмах, смеялись над удачной эпиграммой и сравнивали новые стихи с тем, что печатали журналы. Так литература становилась частью повседневной жизни.
</a:t>
            </a:r>
            <a:endParaRPr lang="en-US" sz="887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поле спора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соединяли авторов, критиков и читателей в одном пространстве. Одни тексты хвалили, другие резко оспаривали, и именно так рождалось представление о том, какой должна быть современная русская поэзия: ясной, выразительной и живой.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поэтов доходило до читателей
</a:t>
            </a:r>
            <a:endParaRPr lang="en-US" sz="28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литературный круг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личные связи превращались в общее литературное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языке и литературе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искали середину между книжной торжественностью и живой разговорной речью, чтобы стих звучал естественно и при этом сохранял художественную выразительность.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обсуждали влияние французской поэзии: одни видели в ней образец, другие считали важнее опираться на русскую речь и национальные традиции.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привлекала авторов свежестью и точностью, но её нужно было бережно вводить в литературный текст, не разрушая его строй и ясность.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 языке помогли выработать новые нормы письма: более свободные, точные и близкие читателю, чем прежде.
</a:t>
            </a:r>
            <a:endParaRPr lang="en-US" sz="100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его современники: взаимное влияние
</a:t>
            </a:r>
            <a:endParaRPr lang="en-US" sz="2344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внимательно прислушивался к друзьям: у Жуковского он учился благородной интонации, у Вяземского — точности мысли, у Дельвига — мягкости и простоте лирического тона.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Пушкин становился для современников мерой художественной силы. Его стихи и письма поддерживали дружеское соревнование, в котором каждый поэт стремился писать глубже, смелее и точнее.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пушкинского круга и исторические события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каждому этапу добавлялись новые жизненные и литературные смыслы: от лицейской дружбы к зрелым спорам о судьбе поэта.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значительнее становилось историческое напряжение, тем сильнее в поэзии звучали личная ответственность, гражданский мотив и размышление о будущем.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Хронология: открытие Царскосельского лицея (1811), Отечественная война (1812), восстание декабристов (1825), 1830-е годы русской литературы.
</a:t>
            </a:r>
            <a:endParaRPr lang="en-US" sz="55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пушкинского круга для русской поэзии
</a:t>
            </a:r>
            <a:endParaRPr lang="en-US" sz="2455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пушкинского круга показали, что литература может рождаться из дружбы, переписки и живого обмена мнениями, а не только из уединённой работы.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творчество укрепило важные жанры и интонации: элегию, дружеское послание, сатиру, песню и философскую лирику, сделав поэзию разнообразнее.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этого круга подготовил развитие русской литературы второй половины XIX века, где особенно ценились точность слова, глубина мысли и яркая индивидуальность.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56217"/>
            <a:ext cx="3377400" cy="16042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итоги вклада поэтов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каждый автор обогатил литературу и почему его имя важно для пушкинской эпохи.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представил особую сторону эпохи: от дружеской лирики и переводов до критики, философии и гражданского пафоса.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творчеству поэтов пушкинского круга; материалы школьного курса русской литературы.
</a:t>
            </a:r>
            <a:endParaRPr lang="en-US" sz="5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пушкинского круга научили русскую литературу говорить по-разному, но на одном высоком уровне. Их дружба, споры и стихи сделали поэзию XIX века глубже, свободнее и ближе к читателю.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пушкинский круг важен и сегодня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2026-05-23T04:16:57Z</dcterms:created>
  <dcterms:modified xsi:type="dcterms:W3CDTF">2026-05-23T04:16:57Z</dcterms:modified>
</cp:coreProperties>
</file>