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Вильям Шекспир: великий драматург и поэт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1564–1616. Родился в Стратфорде-на-Эйвоне: 39 пьес, 154 сонета и две поэмы.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времён Шекспира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жил при Елизавете I и Якове I. В XVI–XVII веках Лондон быстро рос, а театр стал главным развлечением горожан. Книг печатали меньше, поэтому спектакли помогали узнавать литературу и историю.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Шекспира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родился в семье ремесленника Джона Шекспира и Мэри Арден. Семья дала ему старт в жизни, где ремесло и труд значили очень много для будущего.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Stratford Grammar School. Там изучали латинский язык, античных авторов и основы риторики — то, как убедительно говорить и строить речь.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 лет Шекспир женился на Энн Хэтэуэй. В их семье было трое детей, и это важный фон для понимания его дальнейшего жизненного пути и работы.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театр Globe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Лондоне Шекспир стал актёром и драматургом труппы Lord Chamberlain’s Men, а затем King’s Men. Для зрителей он создавал пьесы и сам выходил на сцену.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Globe открылся в 1599 году и вмещал около 3000 зрителей. Спектакли обычно шли днём: почти без декораций, но с выразительной речью, костюмами и музыкой.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Шекспира к сцене и славе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от образования до признания в Лондоне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Шекспира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хрониках Шекспир показывал королей и борьбу за власть. Эти истории не только о войнах, но и о том, как решения правителей отражаются на людях.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пьесам относятся «Ричард III», «Генрих IV» и «Генрих V». В каждой из них заметны амбиции, которые толкают персонажей к опасным поступкам.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раскрывал предательство и внутренние сомнения героев, а также тему долга перед страной. Цена власти часто оказывается выше, чем рассчитывали действующие лица.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и смотря хроники, мы видим, что власть меняет характер человека. Маленький компромисс может привести к большому конфликту и разрушению.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пьес Шекспира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у Шекспира переплетаются: в трагедиях сильнее всего чувствуется цена ошибки, а в комедиях — игра разума и недоразумения.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трагедии занимают особое место в его творчестве: именно там наиболее ярко раскрываются выбор, вина и последствия поступков.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произведений по данным из задания (названия и жанры).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9338" y="13878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Трагедии: сильные чувства и трудный выбор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захлёстывают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трагедий часто оказываются в плену эмоций. Например, Отелло верит ревности, и это приводит к ошибке, которая становится необратимой.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«Гамлете» решение даётся тяжело: персонаж размышляет о мести, справедливости и смысле жизни. Колебания становятся частью конфликта и усиливают драму.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её цена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 теряет власть и семью, а Макбет идёт за амбициями. Там, где начинается погоня за влиянием, растут вина и разрушение.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неверный шаг меняет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подчёркивает главный урок трагедий: один поступок, сделанный неправильно, может изменить всю судьбу. Ошибка открывает цепочку последствий для всех вокруг.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«Гамлете» герой размышляет о том, что значит действовать по совести. Он сталкивается с вопросами долга и справедливости, поэтому его путь напоминает расследование — только внутри человека.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Месть, долг и справедливость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известных монологов звучит как разговор о смысле жизни. Герой будто выбирает между надеждой и отчаянием, и из-за этого слова легко узнаются в любой эпохе.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«Быть или не быть» как спор с собой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детективный сюжет, семейную боль и философские вопросы. Поэтому мы следим не только за тем, кто прав, но и за тем, как решения меняют отношения в семье.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 + семейная драма + философия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— самая известная пьеса Шекспира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0157"/>
            <a:ext cx="3812100" cy="21246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Шекспира
</a:t>
            </a:r>
            <a:endParaRPr lang="en-US" sz="2153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название, жанр и главную тему. Внизу — вывод о том, что эти сюжеты остаются понятными всегда.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обозначенные в таблице, напрямую связаны с человеческими чувствами и поступками. Поэтому их легко узнавать в разных странах и в разные исторические периоды.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произведений и тем по данным задания.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поэту держать мысль в точном ритме и усиливать её в конце.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Стратфорд-апон-Эйвон, справочные материалы и литературоведческие определения сонета (общепринятая структура сонета; например, Encyclopaedia Britannica: «Sonnet»).
</a:t>
            </a:r>
            <a:endParaRPr lang="en-US" sz="817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Шекспира обычно состоит из 14 строк и имеет особый ритм. В них звучат любовь, дружба, красота, время и быстротечность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Шекспира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темы повторяются, в каждом жанре они раскрываются по‑разному: комедия чаще ведёт к примирению, трагедия — к цене ошибки, а хроники — к последствиям решений правителей.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для Шекспира чувства и поступки неразделимы. Когда меняется тема, меняется и то, как герой принимает решения, и чем заканчивается его путь.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мотивов по ключевым пьесам: «Ромео и Джульетта», «Отелло», «Макбет», «Гамлет», «Буря» (качественный тематический обзор; количественные доли условны для визуализации).
</a:t>
            </a:r>
            <a:endParaRPr lang="en-US" sz="489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приёмы Шекспира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сочетал «высокую» поэзию и почти разговорные фразы, поэтому его герои звучат одновременно ярко и естественно. Такой контраст делает эмоциональные моменты особенно заметными.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метафоры и сравнения: чувства превращаются в образы, а мысли — в сценические действия. Это помогает читателю и зрителю быстрее понять внутренний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каламбуры и игра словами: персонажи могут скрывать правду или, наоборот, случайно проговориться. Из‑за этого в диалогах появляется напряжение даже без драки или погони.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пьесы держатся на длинных монологах. Через них раскрываются характеры и сомнения героев: нам показывают, как человек рассуждает, колеблется и выбирает поступок.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характеры: решительность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Шекспира женщины часто действуют не только в роли «помощника сюжета», но как самостоятельные личности. Так, Джульетта борется за любовь, Порция ищет справедливость, а леди Макбет влияет на решения через амбиции.
</a:t>
            </a:r>
            <a:endParaRPr lang="en-US" sz="1276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герои: смелость быстрее возраста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герои у Шекспира нередко принимают решения быстрее взрослых. Виола и другие молодые персонажи показывают: ум, смелость и решительность определяются не возрастом, а тем, насколько человек способен понять последствия.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женские образы и юные герои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тексты Шекспира дошли до наших дней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передачи театральных пьес: от рукописей к постановкам, изданиям и современным версиям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мире сегодня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классических постановок появляются новые форматы: школьные спектакли, телеверсии и театральные адаптации, которые делают сюжеты ближе современным зрителям.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устойчивость шекспировских сюжетов: интерес сохраняется и в культуре, и в обучении. Это означает, что его темы «работают» в разных контекстах.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фактов о переводах, школьных программах и частых экранизациях (без точной статистики в представленных данных; опора на широко известные сведения).
</a:t>
            </a:r>
            <a:endParaRPr lang="en-US" sz="537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 важен для школьников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сталкиваются с чувствами, которые трудно объяснить словами. Им приходится выбирать, как поступить, и отвечать за последствия — даже когда страшно ошибиться.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показывают, как доверие может укреплять или разрушать отношения. Подросткам понятна борьба за признание и понимание, а не только сами события сюжета.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в трагедиях разъедает доверие, а сомнения в «Гамлете» заставляют героя думать снова и снова. Это помогает говорить о чувствах осмысленно и честно.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связывает характер человека с тем, что он делает. Ошибка ведёт к последствиям, поэтому история становится разговором о чести, долге и моральном выборе.
</a:t>
            </a:r>
            <a:endParaRPr lang="en-US" sz="1283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473" y="1581150"/>
            <a:ext cx="3664378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современность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темы из пьес особенно узнаваемы сегодня, и почему истории Шекспира остаются понятными спустя столетия.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видно: в центре — человеческие решения. Когда меняются обстоятельства, остаются узнаваемыми чувства, страхи и потребность в справедливости.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мотивы и темы по пьесам Шекспира (обобщение содержания по учебным пересказам и анализам).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точная дата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дата рождения Вильяма Шекспира неизвестна, поэтому в справочниках приводят разные версии. Часто встречается дата 23 апреля 1564 года.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Похороны и обсуждение авторства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Похоронен он в Стратфорде-на-Эйвоне. Кроме того, исследователи до сих пор обсуждают авторство некоторых текстов, связанных с его именем.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1616 год — смерть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умер в 1616 году. Это ещё одна дата, которая регулярно встречается в биографиях, но детали обстоятельств описаны неполно.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Шекспире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Шекспира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объединил театр, поэзию и вечные темы человеческой жизни. Его пьесы помогают разбираться в характерах, чувствах и последствиях выбора. Через более 400 лет тексты остаются живыми.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2026-05-15T05:21:40Z</dcterms:created>
  <dcterms:modified xsi:type="dcterms:W3CDTF">2026-05-15T05:21:40Z</dcterms:modified>
</cp:coreProperties>
</file>