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Земли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— зона жизни, где вместе работают воздух, вода, породы, почва и живые организмы.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 5 класса
</a:t>
            </a:r>
            <a:endParaRPr lang="en-US" sz="3204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географической оболочке есть всё для жизни: вода, воздух, свет, почвы и живые организмы. Здесь идут погода, смена времён года, движение воды в реках и океанах и рост растений, поэтому природные процессы видны особенно ясно.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792023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817156"/>
            <a:ext cx="452400" cy="40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493800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493800"/>
            <a:ext cx="452400" cy="45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географическая оболочка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Нижние слои атмосферы дают воздух и тепло. В них образуются облака и погода меняется по дням и сезонам. Атмосфера тесно связана с водой и земной поверхностью.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гидросфера — это вода океанов, рек, озёр и подземных вод. Она участвует в круговороте: испаряется, образует облака и приносит осадки. Без воды невозможна жизнь.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часть литосферы — твёрдая поверхность и горные породы. Они образуют ландшафты, влияют на сток воды и питание растений. По породам вода и воздух «работают» постоянно.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растения, животных и человека. Живые организмы используют воду, воздух и свет, а также изменяют почвы и состав природных сред. Поэтому оболочка остаётся «живой».
</a:t>
            </a:r>
            <a:endParaRPr lang="en-US" sz="1164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географической оболочки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9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граница
</a:t>
            </a:r>
            <a:pPr algn="l" indent="0" marL="0">
              <a:lnSpc>
                <a:spcPct val="100000"/>
              </a:lnSpc>
              <a:buNone/>
            </a:pPr>
            <a:r>
              <a:rPr lang="en-US" sz="1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граница проходит в нижних слоях атмосферы, где есть водяной пар, облака и условия для живых организмов. Чем выше, тем меньше влаги и тепла, поэтому жизнь встречается реже.
</a:t>
            </a:r>
            <a:endParaRPr lang="en-US" sz="1779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граница
</a:t>
            </a:r>
            <a:pPr algn="l" indent="0" marL="0">
              <a:lnSpc>
                <a:spcPct val="100000"/>
              </a:lnSpc>
              <a:buNone/>
            </a:pPr>
            <a:r>
              <a:rPr lang="en-US" sz="15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граница уходит в верхнюю часть земной коры и на дно океанов. Там продолжаются взаимодействия пород с водой и растворёнными веществами, поэтому даже в глубине остаются элементы обмена.
</a:t>
            </a:r>
            <a:endParaRPr lang="en-US" sz="15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веществом и энергией в природе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связаны между собой: осадки пополняют водоёмы, вода поддерживает растения, а тепло запускает испарение и погодные изменения.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потоков (обобщение школьного курса географии), без привязки к конкретным измеренным долям.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главное: географическая оболочка держится на непрерывном обмене, где энергия и вещества переходят из одной части в другую.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географическая оболочка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круговорота воды и участия живой природы в обмене веществ и энергии.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Целостность географической оболочки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одной части природы затрагивает другие. Например, вырубка леса ускоряет разрушение почвы и ухудшает питание рек: вода быстрее уходит, а русла мелеют.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отражается на цепочках живого. Страдают растения и рыбы, а затем и люди, которые используют водоёмы для питья, хозяйства и отдыха.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изменении климата меняются режим осадков и состояние льда. Это влияет на сроки половодий и на условия для растений и животных, привыкших к определённым сезонам.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2545450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морей, рек, озёр и даже почвы вода поднимается в воздух. Солнечное тепло помогает ей превращаться в пар.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51372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в атмосфере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потоки переносят пар на другие территории. По мере охлаждения пар легче превращается в капли и кристаллики.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668300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облаков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собираются в облака. Чем больше влаги и прохладнее слои воздуха, тем активнее идёт образование облачности.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82287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и возвращение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возвращается на Землю дождём или снегом. Дальше она стекает в реки и просачивается в почву, завершая круг.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Широтная зональность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одних и тех же широтах распределение зон различается из‑за влаги и ветров: океан смягчает климат, а континентальность усиливает засушливость.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Схема-заготовка для объяснения закономерности (обобщённые школьные представления, без привязки к конкретным измеренным значениям).
</a:t>
            </a:r>
            <a:endParaRPr lang="en-US" sz="925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 экватора, тем меньше тепла и часто меняется количество влаги. Поэтому природа закономерно сменяет друг друга от пояса к поясу.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природные зоны отличаются на материках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одинаковой широте разные места получают неодинаковое количество тепла и влаги. Близость океана обычно увеличивает влажность, а дальность от моря делает климат суше.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природные условия влияют ветры. Они приносят воздушные массы разной влажности, поэтому на одном участке выпадает больше осадков, а на другом их может почти не быть.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рельеф меняют направление воздушных потоков. Наветренные склоны получают больше осадков, а на противоположной стороне может образоваться более сухая территория.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на одной широте могут соседствовать леса, степи и даже пустынные участки. Географические различия хорошо показывают, что широта — не единственная причина природного разнообразия.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 в горах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подножия гор климат мягче и теплее; с высотой температура падает, поэтому меняются растения и животные. Пояса сменяют друг друга, образуя последовательность от лесов к снежно-ледниковым территориям.
</a:t>
            </a:r>
            <a:endParaRPr lang="en-US" sz="118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 как природный комплекс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 — это участок земной поверхности, где рельеф, климат, воды, почвы, растения и животные связаны в единое целое. Меняется один элемент — откликаются и другие: так возникает «живой» природный комплекс.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ландшафта легко узнать: равнина, речная долина, горный склон. На слайде подойдут места, где хорошо видны связи между формами рельефа, водой и растительностью: влажность, почвы и растительные пояса отражают эти взаимосвязи.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516" y="1574700"/>
            <a:ext cx="3470217" cy="281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закономерности географической оболочки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помогают понять, почему природа на Земле меняется и как элементы связаны между собой. В таблице показаны ключевые идеи и примеры, которые можно объяснить на школьном уровне.
</a:t>
            </a:r>
            <a:pPr algn="l" indent="0" marL="0">
              <a:lnSpc>
                <a:spcPct val="90000"/>
              </a:lnSpc>
              <a:buNone/>
            </a:pPr>
            <a:r>
              <a:rPr lang="en-US" sz="15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закономерности взаимосвязаны: целостность и круговороты создают «работающую» систему, а зональность и поясность показывают, как условия меняются в пространстве, тогда как ритмичность — во времени.
</a:t>
            </a:r>
            <a:endParaRPr lang="en-US" sz="1539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географии (школьная программа, обобщение закономерностей)
</a:t>
            </a:r>
            <a:endParaRPr lang="en-US" sz="113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00" y="1412720"/>
            <a:ext cx="4344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500" y="3264129"/>
            <a:ext cx="434400" cy="38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00" y="1412720"/>
            <a:ext cx="4344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39995"/>
            <a:ext cx="434400" cy="43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Ритмичность природных процессов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и ночь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дня и ночи повторяется регулярно. Она связана с вращением Земли вокруг своей оси и влияет на температуру, освещённость, работу растений и поведение животных.
</a:t>
            </a:r>
            <a:endParaRPr lang="en-US" sz="1119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Половодье и замерзание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рек и озёр характерны сезонные изменения уровня воды и состояния поверхности. Весной бывает половодье, а зимой водоёмы замерзают, меняя условия жизни.
</a:t>
            </a:r>
            <a:endParaRPr lang="en-US" sz="1119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Весной, летом, осенью и зимой природные условия меняются по повторяющемуся кругу. Это отражается на росте растений, миграциях животных и температурном режиме местности.
</a:t>
            </a:r>
            <a:endParaRPr lang="en-US" sz="1119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сезонные явления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ветров и характер погоды часто меняются со сменой сезонов. Осенью начинается листопад, а зимой закрепляется режим устойчивых холодов и туманов в некоторых районах.
</a:t>
            </a:r>
            <a:endParaRPr lang="en-US" sz="111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влияет на географическую оболочку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«количество» последствий в разных регионах различается, поэтому диаграмма показывает качественный масштаб влияния: где воздействий больше, там сильнее нарушаются природные связи.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17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материалов по антропогенному воздействию (оценка качественная, без привязки к конкретным статистическим данным).
</a:t>
            </a:r>
            <a:endParaRPr lang="en-US" sz="917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деятельности человека действуют по-разному, но ведут к общему результату: уменьшается количество растений, ухудшается почвенный покров и страдают животные, которым нужно больше безопасных мест обитания.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географической оболочки поддерживается через заповедники и национальные парки, где сохраняют природные условия. Дополняют это лесовосстановлением, правилами пользования ресурсами и контролем за хозяйственной деятельностью.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водоёмов и экономия ресурсов уменьшают загрязнение и помогают природе восстановиться. Когда вода становится чище, лучше живут растения и животные, а людям проще пользоваться природой безопасно.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 помогает снижать количество мусора и нагрузку на свалки. Так уменьшается загрязнение почв и вод, а часть материалов можно повторно использовать, экономя сырьё.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 природе защищает почвы от разрушения, сохраняет чистую воду и свежий воздух. В результате сохраняется разнообразие живых организмов и устойчивость природных комплексов.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и природных комплексов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России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хорошо заметны сразу два изменения природы: по широте и по высоте. На севере холоднее, поэтому распространены арктические пустыни и тундра, а дальше к югу природные зоны последовательно сменяются.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располагаются более тёплые территории: тайга, смешанные леса, лесостепи и степи. Это различие связано с количеством тепла и влаги, которое меняется при движении от северных широт к южным.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России природные условия меняются от подножия к вершинам: растут различия в температуре, увлажнении и ветровом режиме. Поэтому в одном регионе можно встретить разные пояса и виды растительности.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817156"/>
            <a:ext cx="452400" cy="40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493800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493800"/>
            <a:ext cx="452400" cy="45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изучают географическую оболочку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используют карты, чтобы описывать расположение природных объектов и закономерностей. Карты помогают сопоставлять данные из разных мест и видеть, как меняется природа по территориям.
</a:t>
            </a:r>
            <a:endParaRPr lang="en-US" sz="1113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 атласы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снимки дают вид на большие территории и позволяют отслеживать изменения: состояние лесов, сезонные изменения растительности, наличие льда и влажность поверхности.
</a:t>
            </a:r>
            <a:endParaRPr lang="en-US" sz="1138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Земли из космоса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измерения температуры, осадков, уровня воды и скорости ветра помогают понять, как меняется погода и климат. По наблюдениям строят графики и сравнивают периоды.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Метеонаблюдения и приборы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Сопоставляя результаты измерений за разные годы, исследователи замечают тренды и изменения: сдвиги сезонов, изменения режима рек и состояние почв. Так формируются выводы о развитии природы.
</a:t>
            </a:r>
            <a:endParaRPr lang="en-US" sz="1174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данных за годы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связей в природе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удерживает влагу: кроны создают тень, а корни укрепляют почву. Благодаря этому уменьшается испарение и сила ветра, и почва меньше разрушается, сохраняя условия для жизни растений.
</a:t>
            </a:r>
            <a:endParaRPr lang="en-US" sz="1378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задерживают влажные воздушные массы: воздух поднимается по склонам и чаще выпадает осадки на одной стороне. Поэтому количество влаги и природные условия могут заметно различаться по разные стороны хребта.
</a:t>
            </a:r>
            <a:endParaRPr lang="en-US" sz="1183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переносит воду, песок, ил и питательные вещества. Эти «перемещения» меняют состав почв в долине, влияют на берега и поддерживают жизнь водных организмов и растений вокруг русла.
</a:t>
            </a:r>
            <a:endParaRPr lang="en-US" sz="128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Земли — связанная система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Земли — единая, живая и изменчивая оболочка, где части природы связаны между собой. Её главные закономерности — целостность, круговорот веществ и энергии, зональность, поясность и ритмичность, которые помогают понимать и беречь природу.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2026-05-13T00:06:42Z</dcterms:created>
  <dcterms:modified xsi:type="dcterms:W3CDTF">2026-05-13T00:06:42Z</dcterms:modified>
</cp:coreProperties>
</file>