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человека: строение, работа и значение для организма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Сердце, сосуды и кровь обеспечивают обмен веществ: доставляют кислород и удаляют продукты распада.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кровообращение является жизненно важной системой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взрослого человека в среднем 4,5–5,5 литра крови. Сердце в покое сокращается 60–80 раз в минуту и перекачивает за сутки 7–8 тысяч литров, поддерживая постоянство внутренней среды.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266" y="2213619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05895" y="2223541"/>
            <a:ext cx="415575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кровеносной системы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насос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создаёт давление, заставляя кровь двигаться по сосудам. Его ритм обеспечивает непрерывную подачу кислорода и питательных веществ к органам и тканям.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несут кровь от сердца под высоким давлением. Их упругие стенки помогают сглаживать пульсовые колебания и сохранять устойчивый кровоток.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кровь к сердцу. Широкий просвет и клапаны предотвращают обратный ток, что особенно важно при движении крови снизу вверх.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и кровь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обеспечивают обмен между кровью и тканями. Состав крови — плазма, эритроциты, лейкоциты и тромбоциты — поддерживает транспорт, защиту и свёртывание.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главный орган кровообращения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находится в грудной полости между лёгкими и немного смещено влево от средней линии. Оно состоит из правого и левого предсердий, а также правого и левого желудочков.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между камерами и на выходе направляют поток крови только в одном направлении. Самая мощная мышечная стенка у левого желудочка: именно он создаёт давление для большого круга.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9349" y="2400298"/>
            <a:ext cx="6162975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кровеносных сосудов и их функции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строение сосудов и их роль в кровотоке.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каждого типа сосуда соответствует задаче: где нужно давление — работают артерии, где важно движение назад не допустить — вены, где нужен обмен — капилляры.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 (раздел о кровеносной системе), обобщение.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кровообращения: путь крови по организму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обогащает кровь кислородом, большой обеспечивает снабжение тканей; оба идут последовательно.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частоты сердечных сокращений при разной нагрузке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нагрузка, тем больше потребность мышц в кислороде, поэтому сердце увеличивает частоту сокращений. После отдыха пульс постепенно возвращается к исходным значениям.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функциональную связь между работой мышц и сердечной деятельностью: при восстановлении организм снижает нагрузку и стабилизирует пульс.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 типичные школьные биологические графики; точные цифры зависят от индивидуальных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 и роль её компонентов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составляет примерно 55% объёма крови. Она представляет собой жидкую среду, в которой переносятся растворённые вещества — от питательных соединений до продуктов обмена.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переносят кислород благодаря гемоглобину. Этот белок способен связываться с кислородом в лёгких и отдавать его тканям по мере необходимости.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участвуют в защите организма от бактерий, вирусов и чужеродных частиц. Тромбоциты обеспечивают свёртывание крови и помогают остановить кровотечение при повреждении сосудов.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число эритроцитов или гемоглобина, тем хуже ткани получают кислород.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из школьных/клинических материалов о симптомах анемии; конкретное число для диагностики требует измерений.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практике анемии часто проявляется как слабость и быстрая утомляемость; кислородный «выпуск» ухудшается, если снижается гемоглобин.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как место обмена веществ между кровью и тканями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капилляров в органах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образуют густую сеть во всех органах и тканях. Их стенка очень тонкая — фактически в один слой клеток, поэтому через неё легко проходят кислород, углекислый газ и растворённые вещества.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Капиллярный обмен: что отдаёт и что забирает кровь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капиллярах кровь отдаёт тканям кислород и питательные компоненты, а забирает углекислый газ и продукты обмена. Благодаря этому капиллярный обмен становится главным «мостом» между кровью и клетками.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Артериальная и венозная кровь: сравнительные признаки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Артериальная и венозная кровь различаются по газам и направлению движения: это отражает, где именно происходит отдача и получение O₂ и CO₂.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схеме видно: артерии обеспечивают преимущественно перенос кислорода к тканям, а вены — возврат с большей долей углекислого газа в сердце.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анатомии и физиологии человека; условные значения для наглядного сравнения, без привязки к измерениям.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88671"/>
            <a:ext cx="6228408" cy="209750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Сердечный цикл и его фазы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сердечного цикла последовательно чередуются: предсердия наполняют желудочки, затем желудочки выбрасывают кровь в сосуды, после чего наступает пауза расслабления.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что ритм сердца определяется согласованной работой камер: наполнение сменяется выбросом и поддерживается регулярной паузой.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программа по биологии (физиология сердечной деятельности).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работы сердца и сосудов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в продолговатом мозге задают частоту и силу сокращений: при необходимости они усиливают работу сердца, чтобы быстрее доставлять кровь к активным органам.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повышает частоту сердечных сокращений и поддерживает сердечный выброс в ситуациях стресса или физической нагрузки, когда тканям требуется больше кислорода.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сосудов меняется из‑за сокращения и расслабления гладких мышц стенок: это изменяет сопротивление току крови и, как следствие, влияет на артериальное давление.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сигналы и гормоны работают согласованно, чтобы обеспечить стабильное кровоснабжение: даже при изменении активности организма давление и приток крови корректируются. 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Артериальное давление и факторы, которые на него влияют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повышенном давлении растёт нагрузка на сердце и сосуды: стенки испытывают больший стресс, а риск осложнений увеличивается при длительном неблагоприятном режиме.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на давление влияют не только питание, но и повседневные привычки; соблюдение сна и активности помогает удерживать значения ближе к норме.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учебной биологии; значения на графике условные, отражают направление и относительную выраженность влияния.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нагрузка и тренированность сердечно-сосудистой системы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умеренная активность
</a:t>
            </a:r>
            <a:endParaRPr lang="en-US" sz="1395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физическая активность помогает поддерживать нормальную работу сердца и сосудов: организм учится эффективнее доставлять кислород к мышцам и тканям.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увеличивается ударный объём — объём крови, выбрасываемый за одно сокращение. Сердцу не нужно сокращаться так часто, чтобы обеспечивать потребности организма.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Тренированность и восстановление
</a:t>
            </a:r>
            <a:endParaRPr lang="en-US" sz="1348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в покое часто становится ниже, а кровоснабжение мышц — более результативным. При адекватном режиме повышается выносливость и улучшается восстановление после нагрузки.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Свёртывание крови и остановка кровотечения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при повреждении сосуда (по описанию процесса в курсе биологии).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625" y="2134249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3205" y="2157859"/>
            <a:ext cx="633600" cy="50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6863" y="2134249"/>
            <a:ext cx="380944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27615" y="2134249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89576" y="2134249"/>
            <a:ext cx="484838" cy="554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кровеносной системы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70587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Атеросклероз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Атеросклероз связан с отложением холестерина в стенках артерий. Просвет сосудов сужается, и ткани получают меньше крови, что ухудшает их работу.
</a:t>
            </a:r>
            <a:endParaRPr lang="en-US" sz="1561" dirty="0"/>
          </a:p>
        </p:txBody>
      </p:sp>
      <p:sp>
        <p:nvSpPr>
          <p:cNvPr id="16" name="Text 3"/>
          <p:cNvSpPr txBox="1"/>
          <p:nvPr/>
        </p:nvSpPr>
        <p:spPr>
          <a:xfrm>
            <a:off x="303320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гипертонии повышенное давление повреждает сосуды и усиливает нагрузку на сердце. Со временем сосудистая стенка изнашивается, возрастает риск осложнений.
</a:t>
            </a:r>
            <a:endParaRPr lang="en-US" sz="1453" dirty="0"/>
          </a:p>
        </p:txBody>
      </p:sp>
      <p:sp>
        <p:nvSpPr>
          <p:cNvPr id="17" name="Text 4"/>
          <p:cNvSpPr txBox="1"/>
          <p:nvPr/>
        </p:nvSpPr>
        <p:spPr>
          <a:xfrm>
            <a:off x="536053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возникает при недостатке эритроцитов или гемоглобина, из-за чего ухудшается перенос кислорода. Появляются слабость, быстрая утомляемость и снижение работоспособности.
</a:t>
            </a:r>
            <a:endParaRPr lang="en-US" sz="1438" dirty="0"/>
          </a:p>
        </p:txBody>
      </p:sp>
      <p:sp>
        <p:nvSpPr>
          <p:cNvPr id="18" name="Text 5"/>
          <p:cNvSpPr txBox="1"/>
          <p:nvPr/>
        </p:nvSpPr>
        <p:spPr>
          <a:xfrm>
            <a:off x="768786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Варикозное расширение вен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Варикоз связан с нарушением оттока крови по венам. Из-за проблем с клапанами кровь чаще задерживается, а сосуды расширяются и становятся более заметными.
</a:t>
            </a:r>
            <a:endParaRPr lang="en-US" sz="1422" dirty="0"/>
          </a:p>
        </p:txBody>
      </p:sp>
      <p:sp>
        <p:nvSpPr>
          <p:cNvPr id="19" name="Text 6"/>
          <p:cNvSpPr txBox="1"/>
          <p:nvPr/>
        </p:nvSpPr>
        <p:spPr>
          <a:xfrm>
            <a:off x="1001519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Инфаркт миокарда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Инфаркт миокарда развивается при резком прекращении кровотока в части сердечной мышцы. Без кислорода клетки повреждаются, поэтому состояние требует срочной помощи.
</a:t>
            </a:r>
            <a:endParaRPr lang="en-US" sz="13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сердца и сосудов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включает рациональное питание, достаточное потребление воды, регулярное движение, отказ от курения и контроль массы тела. В рационе полезны овощи, фрукты, цельнозерновые продукты и рыба.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сосуды также влияет полноценный сон, снижение хронического стресса и регулярные медицинские проверки. Полезно отслеживать артериальное давление, чтобы вовремя заметить отклонения.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сердечно-сосудистых нарушений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наследственность нельзя изменить, многие факторы связаны с привычками. Даже небольшие изменения образа жизни со временем снижают суммарный риск.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наибольшая часть рисков обычно приходится на поведенческие причины, поэтому профилактика реально влияет на вероятность нарушений.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учебных курсов по профилактике сердечно‑сосудистых заболеваний; доли на схеме условные, для визуального сравнения.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держит «внутренний баланс» организма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обеспечивает транспорт веществ, защиту организма и согласованную работу органов. Сердце, сосуды и кровь поддерживают питание клеток, выведение продуктов обмена и устойчивость к повреждениям, поэтому профилактика важна с подросткового возраста.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2026-05-14T08:04:08Z</dcterms:created>
  <dcterms:modified xsi:type="dcterms:W3CDTF">2026-05-14T08:04:08Z</dcterms:modified>
</cp:coreProperties>
</file>