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 однородными членами и знаки препинания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находить однородные члены и правильно ставить знаки препинания.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писать точнее и выразительнее: в одном предложении можно перечислить предметы, признаки и действия. Главное — понять связь между словами и не ошибиться в запятых, двоеточии и отсутствии знака.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однородные члены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однородные члены называют несколько предметов, действий или признаков подряд. Так предложение становится короче, но сохраняет полный смысл и звучит более естественно.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предметов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объединяются общим значением перечисления. Они не поясняют друг друга, а дополняют одно и то же сообщение, поэтому в речи воспринимаются как части одного ряда.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смысл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однородным рядам относятся такие модели, как: трава, цветы, деревья; читал, писал, отвечал; высокий и светлый дом. В каждом примере слова равноправны и связаны между собой.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выполняют одинаковую функцию: могут быть подлежащими, сказуемыми, дополнениями, определениями или обстоятельствами. Поэтому в предложении однородные члены всегда относятся к одной и той же грамматической модели.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синтаксическая роль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вопрос, поэтому их легко связать с общим словом в предложении. Это помогает отличить их от других членов и правильно определить роль каждого слова.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однородными членами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слова отвечают на один вопрос, есть основание считать их однородными. Например, в выражении «утром, днём, вечером» все слова отвечают на вопрос когда? и обозначают время.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вопрос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можно перечислить без союзов или соединить союзом и. Иногда союз можно мысленно убрать, и смысл перечисления сохранится, что удобно для проверки.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 союз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однородные члены равны по значению, поэтому ни один из них не выделяется как главный. Это видно в сочетаниях «весёлый и шумный класс» или «бегали и прыгали».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в ряду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 одному и тому же слову в предложении. Они не образуют отдельные смысловые группы, а одинаково зависят от одного главного или поясняемого слова.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одним словом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однородных 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1781" y="1145300"/>
            <a:ext cx="506053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 способа связи однородных членов и смысла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тип связи, тем проще выбрать нужный знак: запятую, двоеточие или отсутствие запятой.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 по теме однородных членов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между однородными членами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бессоюзном перечислении запятая ставится между каждым однородным членом. Это правило помогает передать паузы в речи и сделать смысл ряда ясным для читателя.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всеми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«На небе мерцали звёзды, облака, самолёты» и «В сумке лежали яблоки, груши, апельсины» запятые отделяют каждую часть перечисления.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слова произносятся с короткими одинаковыми паузами. Интонация перечисления подсказывает, где заканчивается один член ряда и начинается следующий.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однородные члены содержат зависимые слова, правило сохраняется. В предложении «Мы увидели высокие ели, тёмные сосны, узкую тропинку» запятые ставятся так же, как и в коротком ряду.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члены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без союзов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однородные члены соединены одиночным союзом и, запятая обычно не нужна. Союз показывает равную связь слов, а не противопоставление или резкое разделение.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запятой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«В саду росли яблони и груши» и «Мальчик быстро и аккуратно выполнил задание» союз и соединяет два равноправных члена без лишнего знака.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появляется, если союз и повторяется: «И дождь, и ветер, и туман скрыли дорогу». В таком ряду каждый элемент выделяется отдельно и имеет одинаковую значимость.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 между однородными членами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случаи чаще всего встречаются в школьных заданиях и требуют внимания при разборе 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нужно различать бессоюзное перечисление и одиночный союз и; остальные случаи легче определить по смыслу.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«Однородные члены предложения». Оценочное распределение для наглядности, не статистика.
</a:t>
            </a:r>
            <a:endParaRPr lang="en-US" sz="1027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пунктуации при однородных членах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«День был тёплый, но ветреный» и «Ручка не синяя, а зелёная» противопоставление выражено очень ясно и требует запятой перед союзом.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примеры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 в значении, но встречается реже, чем союз и, поэтому его нужно различать по смыслу. Именно значение определяет выбор знака, а не только форма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внимательны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 и да в значении, но показывают противопоставление. Они соединяют однородные члены, которые сравниваются по признаку, действию или состоянию.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противопоставления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такими союзами всегда ставится запятая. Она отделяет первую часть ряда от второй и помогает увидеть смысловое столкновение признаков или действий.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союзом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а, но, да в значении но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однородных членов и выбора знака препинания.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нужна ли запятая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подчёркивают, что каждый элемент ряда значим сам по себе. Поэтому в предложении слышатся одинаковые паузы, а при письме ставятся запятые между всеми частями.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важна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лес, и поле, и река были покрыты снегом. Ни света, ни шума, ни движения не было в доме. В обоих примерах запятая отделяет равноправные части ряда.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делает речь более торжественной и выразительной. Она часто встречается в художественных текстах, где автору нужно выделить каждый предмет, признак или действие отдельно.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перечисление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в 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 вида союза и от того, как связаны однородные члены в предложении.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 чаще всего не требует запятой, а повторяющиеся или противопоставительные союзы обычно её требуют.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 о пунктуации при однородных членах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знаки препинания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то, к чему относится всё перечисление. Оно помогает сразу понять, о каких предметах или явлениях далее пойдёт речь в предложении.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обобщающего слова перед однородными членами обычно ставится двоеточие. Этот знак показывает, что дальше следует пояснение или перечисление частных примеров.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перед рядом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В комнате стояла мебель: стол, стулья, шкаф обобщающее слово помогает не потерять тему сообщения и делает структуру предложения ясной.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опора для смысла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достаточно уверенно находить обобщающее слово и ставить двоеточие перед перечислением. Это один из самых надёжных признаков в пунктуационном разборе.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6 классе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перед однородными членами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587934" y="2012275"/>
            <a:ext cx="3637605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перечислении голос произносит каждый однородный член почти одинаково. Между ними слышны короткие паузы, которые помогают отделить части ряда и правильно выбрать знак препинания.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7700" y="1575050"/>
            <a:ext cx="3637500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ряда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87934" y="3732325"/>
            <a:ext cx="36375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речи ясно слышится перечисление, на письме чаще всего нужны запятые. Поэтому полезно проговаривать предложение вслух и проверять, где естественно сделать остановку.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7700" y="3295100"/>
            <a:ext cx="3637500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подсказывают пунктуацию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перечисления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упражнениях на списки и на предложения с союзом 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запятой при перечислении и с одиночным союзом и; это стоит проверять в первую очередь.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типичных ошибок учеников 6 класса по теме однородных членов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однородных 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один и тот же вопрос и описывают предмет с одинаковой стороны. Между ними обычно можно поставить союз и, поэтому они разделяются запятыми.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определениями можно вставить и без изменения смысла, они, как правило, однородные. Например: тёплый, ясный день; длинная летняя дорога — уже не одинаковый тип связи.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6 классе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образуют единый признак предмета, а не перечисление. Их нельзя свободно соединить союзом и, поэтому запятая между ними не нужна.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неоднородные определения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могут быть сказуемые, если они относятся к одному подлежащему и отвечают на один вопрос. Например: Дети читали, смеялись, спорили.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Сказуемые в ряду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того, какие именно члены предложения однородны, они подчиняются одним пунктуационным правилам. Сначала нужно определить связь, а потом выбрать знак.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для всех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могут стоять дополнения и обстоятельства. В предложении Ребята купили яблоки, груши, сливы перечисляются предметы, а в Туристы шли быстро, уверенно, молча — признаки действия.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Дополнения и обстоятельства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Однородными бывают разные члены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вид связи и выбрать нужный знак препинания.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на однородные члены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показаны самые частые случаи, которые нужно различать при разборе предложений с однородными членами.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определяют связь между словами: перечисление, повторение, противопоставление или наличие обобщающего слова.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 теме однородных членов и пунктуации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и правильные знаки препинания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правило, которое делает речь точной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научиться находить однородные члены и видеть их связь, пунктуация становится понятнее. Тогда предложение звучит точнее, а письменная речь — грамотнее и выразительнее.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2026-05-28T04:15:31Z</dcterms:created>
  <dcterms:modified xsi:type="dcterms:W3CDTF">2026-05-28T04:15:31Z</dcterms:modified>
</cp:coreProperties>
</file>