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наклонений глагола в речи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Наклонения помогают точно выразить отношение к действию.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наклонения в 6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Наклонение делает речь точнее: одно и то же действие можно сообщить, попросить или представить как возможное. Это помогает лучше понимать тексты, отвечать, пересказывать и писать без смысловых ошибок.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Изъявительное наклонение: действие как реальный факт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Изъявительное наклонение называет действие, которое действительно происходит, уже произошло или произойдёт. Поэтому оно передаёт сообщение о факте, а не просьбу и не условие.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него есть формы настоящего, прошедшего и будущего времени: читаю, читал, буду читать. По форме легко увидеть, когда совершается действие и как оно связано со временем.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наклонение чаще всего встречается в рассказах, учебных статьях, сообщениях и новостях. Оно помогает спокойно и точно передавать реальные события, наблюдения и результаты.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Наклонение меняет не только форму глагола, но и цель высказывания в целом.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видно: один и тот же смысл действия может звучать по-разному в зависимости от отношения говорящего.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 для 6 класса.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наклонения и их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 в школьной и домашней речи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общении с одноклассниками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 помогает обратиться к собеседнику прямо и понятно: открой, передай, помоги. Такие формы часто звучат в классе, когда нужно попросить, предложить или направить действие.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правилах и поручениях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памятках оно тоже встречается очень часто. Мы читаем: не опаздывайте, уберите, приготовьте, соблюдайте порядок. Так коротко и ясно формулируются инструкции и поручения.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основные образцы образования форм повелительного наклонения и их употребление.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повелительного наклонения чаще всего обращена ко 2-му лицу и нередко имеет окончания -и, -й, -те.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 для 6 класса.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формы повелительного наклонения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наклонение: действие, которое возможно при условии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наклонение показывает действие, которое хочется совершить, можно представить или выполнить при определённом условии. Оно помогает говорить о мечтах, планах и предположениях.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оно образуется от формы прошедшего времени и частицы бы: сделал бы, пошёл бы, прочитала бы. Именно частица бы делает значение условным.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бы может стоять рядом с глаголом или быть отделена от него другими словами. Но смысл остаётся тем же: действие не названо как факт, а представлено как возможное.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наклонение глагола в предложении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смысле предложения и формальных признаках глагола.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042" y="2183086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7692" y="2183086"/>
            <a:ext cx="3087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3217" y="2222686"/>
            <a:ext cx="415500" cy="33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трёх наклонений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Изъявительное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легко узнать по формам настоящего, прошедшего и будущего времени. Оно сообщает о том, что происходит на самом деле, и чаще всего встречается в рассказах и сообщениях.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часто выражают просьбу, совет или приказ. Для них характерны окончания -и, -й, -те: принеси, стой, читайте. Они звучат как побуждение к действию.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здесь — частица бы: сделал бы, посмотрел бы. Она показывает, что действие возможно, желаемо или зависит от условия, а не представлено как факт.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типах речи один и тот же глагол помогает передать разную цель высказывания.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предложения зависит от ситуации: сообщение, просьба и мечта требуют разных наклонений.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 для 6 класса.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наклонений в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Наклонения в учебных и творческих текстах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факты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истории, в задаче по математике и в заметке о событии чаще всего звучит изъявительное наклонение. Оно помогает спокойно сообщать, что произошло, происходит или произойдёт. На странице тетради такие формы легко узнать по словам читаю, было, будет.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совет или инструкция
</a:t>
            </a:r>
            <a:pPr algn="ctr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памятке, рецепте или школьном объявлении обычно встречается повелительное наклонение. Оно подсказывает, что нужно сделать: проверь, запиши, открой, не забывайте. Такие формы особенно удобны там, где важна чёткая последовательность действий и короткая, понятная просьба.
</a:t>
            </a:r>
            <a:endParaRPr lang="en-US" sz="1187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Мечты и предположения в тетради
</a:t>
            </a:r>
            <a:pPr algn="ctr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сочинении о будущем, мечте или фантазии часто появляется условное наклонение. Здесь слышны формы вроде сделал бы, пошла бы, прочитали бы. Они помогают показать желание, возможность или действие, которое зависит от определённого условия.
</a:t>
            </a:r>
            <a:endParaRPr lang="en-US" sz="11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сопоставим значение, признак и типичное употребление трёх наклонений.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наклонение выбирают по смыслу высказывания. Один и тот же глагол может сообщать факт, побуждать к действию или передавать условие.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 6 класса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наклонений глагола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наклонений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повелительное и изъявительное наклонение. Формы идёшь и иди не равны по смыслу: первая сообщает о действии, вторая побуждает к нему, поэтому менять их без причины нельзя.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условном наклонении нередко забывают частицу бы. Без неё предложение теряет нужное значение: правильно сказать я сделал бы уроки, если бы было время, а не просто сообщить о факте.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неверно образовать форму повелительного наклонения. Не все глаголы подчиняются одинаковому образцу, поэтому форму нужно проверять по правилу и по словарю, а не по догадке.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 наклонении меняет оттенок речи. Там, где нужна вежливая просьба, слишком резкая форма звучит грубо, а там, где требуется сообщение о факте, побудительная форма выглядит неуместно.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видно, что выбор формы зависит от цели высказывания и жанра текста.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и инструкция чаще требуют побуждения, новости — сообщения фактов, а художественный текст свободнее сочетает все три наклонения.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типам речи; данные условно-схематические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какие наклонения встречаются чаще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Наклонение и интонация в предложении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понять, какой смысл несёт предложение, даже если слова похожи. Вопрос Ты закроешь окно? сообщает о действии и относится к изъявительному наклонению, а не к просьбе.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сказать Закрой окно., то предложение становится побудительным. Здесь важны не только слова, но и тон речи: он помогает различить просьбу, приказ или совет.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Вежливую просьбу делают мягче слова пожалуйста, давай, будь добр. Они часто стоят рядом с повелительными формами и помогают звучать уважительно, особенно в общении со взрослыми и одноклассниками.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глаголы в разной интонации могут выражать разные намерения. Поэтому при чтении вслух и при письме важно учитывать не только форму слова, но и ситуацию 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подобрать нужное наклонение в своём высказывании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форму глагола по смыслу и проверить её в контексте предложения.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двух одноклассников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легко услышать повелительное наклонение: передай, подожди, посмотри. Один ученик просит другого помочь с заданием, и речь сразу становится живой, короткой и понятной. Такие формы часто сопровождают обращение и ответ на просьбу.
</a:t>
            </a:r>
            <a:endParaRPr lang="en-US" sz="1157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о событии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рассказывает, что происходит в тексте, чаще звучит изъявительное наклонение. Глаголы сообщают о действиях героев и помогают последовательно выстроить картину: он вошёл, ребята ответили, урок продолжался. Так создаётся ощущение реального события.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героя о будущем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размышлении персонажа появляется условное наклонение. Герой мечтает, предполагает, представляет себе другой ход событий: я бы поехал, если бы было лето. Такие формы передают не факт, а желание и возможную ситуацию.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Наклонения в диалогах и литературных текстах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предложение по смыслу и выбери нужный признак.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 смысл предложения, а уже потом смотреть на форму глагола. Один признак не всегда достаточен без контекста.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русскому языку для 6 класса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для определения наклонения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7850" y="515375"/>
            <a:ext cx="364800" cy="36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6200" y="1988160"/>
            <a:ext cx="368100" cy="294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7850" y="3390625"/>
            <a:ext cx="364800" cy="364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правильно употреблять наклонения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5534400" y="51537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 выбранное наклонение помогает передать именно то, что нужно: сообщение о факте, просьбу, совет или условие. Речь становится ясной и без лишних пояснений.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534400" y="1953000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 вежливо звучит только тогда, когда выбрано уместно. Правильная форма помогает обращаться к людям уважительно и избегать резкости в разговоре.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534400" y="339062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сочинениях, ответах и переписке наклонения делают текст выразительным и точным. Если их смешать, смысл может измениться, а впечатление от речи станет слабее.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об употреблении наклонений глагола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Изъявительное наклонение сообщает о факте, повелительное побуждает к действию, а условное показывает желание или возможность. Если учитывать смысл, интонацию и ситуацию общения, выбрать форму глагола становится намного проще.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2026-05-23T13:11:20Z</dcterms:created>
  <dcterms:modified xsi:type="dcterms:W3CDTF">2026-05-23T13:11:20Z</dcterms:modified>
</cp:coreProperties>
</file>