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«Мудрец в халате»: образ врача в литературе как образ знания, совести и сострадания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врача как носителя знания, долга и человечности.
</a:t>
            </a:r>
            <a:endParaRPr lang="en-US" sz="3108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обращаются к образу врача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в литературе — это человек, которому доверяют боль, страх и тайну. Через него писатели раскрывают болезнь, ответственность, одиночество и нравственный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литературного образа врача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и средневековой традиции врач воспринимался как хранитель особого знания о теле и человеке. Его авторитет опирался на умение понимать природу страдания.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Нового времени образ врача усложняется: он становится не только лечащим, но и наблюдающим, мыслящим героем, который умеет сопоставлять факты и сочувствовать.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XIX века врач особенно важен как пример служения обществу. Медицинская профессия в тексте часто проверяет не только знания, но и нравственный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халат и кабинет как художественные знаки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Халат, чемодан, лекарства, кабинет и больничная тишина сразу создают узнаваемую атмосферу. Эти детали соединяют доверие, тревогу и ожидание помощи.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халат в литературе обозначает не только чистоту профессии, но и ответственность перед жизнью человека. Он отделяет личное от служебного и напоминает о цене каждого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делают литературного врача авторитетным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врач убеждает не внешним статусом, а тем, как он относится к человеку в момент уязвимости.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образов врача в произведениях А. П. Чехова, М. А. Булгакова, А. И. Куприна и В. В. Вересаева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сострадание и ответственность: именно они превращают профессионала в нравственный ориентир.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важна: она показывает, что чеховский взгляд на врача вырос из личного опыта, а не из абстрактных представлений.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А. П. Чехов получил медицинское образование и начал сочетать профессию врача с литературой.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П. Чехове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 врача в художественном сюжете
</a:t>
            </a:r>
            <a:pPr algn="l" indent="0" marL="0">
              <a:lnSpc>
                <a:spcPct val="80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герой-врач раскрывается через поведение, выбор и оценку окружающих.
</a:t>
            </a:r>
            <a:endParaRPr lang="en-US" sz="2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этика в художественном мире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Милосердие, выдержка и ответственность делают медицинскую профессию важной для литературы. Через неё писатель проверяет, способен ли человек оставаться гуманным в трудный момент.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врач обязан хранить правду и не превращать чужую боль в формальность. Его профессиональная честность проявляется в уважении к личности пациента и точности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врач оказывается перед выбором между строгим правилом и человеческим состраданием. Именно в этой ситуации раскрывается его нравственная зрелость.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врача в литературе: качества, проявления, художественный 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нравственные и профессиональные качества врача превращаются в художественные смыслы.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литературных образов врача в русской прозе XIX–XX веков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в литературе ценен тогда, когда профессиональное знание сочетается с человечностью и ответственностью.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в произведениях русской литературы XIX–XX веков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врач, который видит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А. П. Чехова врач часто появляется как наблюдатель жизни и участник нравственного конфликта. Его профессиональная точность сочетается с тихим сочувствием, а будничная ситуация нередко превращается в разговор о боли, одиночестве и цене правды.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Булгаков: медицина как риск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А. Булгакова медицинская тема связана с личной ответственностью, смелостью и внутренним напряжением. Врач здесь не только лечит, но и постоянно отвечает за свои решения, сталкиваясь с пределами знаний и человеческих возможностей.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Вересаев и Куприн: долг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В. В. Вересаева врачебный опыт становится основой размышлений о долге, а у А. И. Куприна медицинская профессия связана с уважением к человеческому достоинству. В обоих случаях врач предстает как защитник живой, уязвимой личности.
</a:t>
            </a:r>
            <a:endParaRPr lang="en-US" sz="1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сопровождают образ врача в литературе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обычно соединяются в одном сюжете и усиливают драматизм: личная судьба врача раскрывается через чужую боль и необходимость действовать без промедления.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произведениям русской литературы XIX–XX веков, представленных в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образ врача строится вокруг долга и сострадания; именно они превращают медицинскую тему в разговор о нравственном выборе.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речь врача как признак доверия и профессионализма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который говорит ясно и без лишней торопливости, снижает тревогу пациента. Понятные формулировки помогают человеку услышать суть и не теряться в догадках.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возникает не только из объяснений, но и из внимательного выслушивания. В художественном образе это показывает уважение к личности больного и серьезное отношение к его состоянию.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литературного врача речь становится частью помощи: спокойные слова возвращают надежду, помогают выдержать страх и принять трудную правду без унижения и паники.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 писателем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врач, и писатель работают со словом, которое меняет внутреннее состояние человека. Поэтому ясность речи в литературе воспринимается как знак культуры, ответственности и человеческой зрелости.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возникает доверие к врачу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эпизодов: от первого впечатления до устойчивого уважения к герою.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врача в литературе не бывает идеальным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в художественном тексте может ошибаться, потому что автору важно показать не схему профессии, а живого человека, который действует в условиях неполной информации и давления обстоятельств.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Сомнения героя не ослабляют его образ, а, наоборот, делают его убедительным: именно через внутренний поиск раскрываются ответственность, совесть и способность честно оценивать собственные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знаний напоминает, что медицина не всесильна. Литература особенно остро показывает ситуации, где даже опытный врач не может отменить болезнь, страдание или смерть.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врача усиливает нравственный смысл образа: читатель видит, что служение людям требует не только мастерства, но и готовности переживать чужую боль вместе с собственной.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лечение как художественные символы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сюжет часто показывает скрытый внутренний конфликт персонажа: физическое состояние здесь становится языком для разговора о страхе, одиночестве и надежде.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художественных мотивов в русской литературе XIX–XX веков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в литературе почти никогда не ограничивается телом: она выводит на первый план моральный выбор, а врач становится фигурой человеческой поддержки.
</a:t>
            </a:r>
            <a:endParaRPr lang="en-US" sz="10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в литературе и кино: общий культурный образ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книге, и на экране врач чаще всего воспринимается как человек собранный, компетентный и внутренне дисциплинированный. Его образ держится на сочетании знания, выдержки и моральной ответственности.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— кабинет, коридор, инструменты, ожидание, тишина — создают узнаваемую атмосферу. Благодаря этому врач в культуре становится символом помощи, которой человек особенно ждет в трудный момент.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— кабинет, коридор, инструменты, ожидание, тишина — создают узнаваемую атмосферу. Благодаря этому врач в культуре становится символом помощи, которой человек особенно ждет в трудный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врача интересен десятиклассникам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быстро вызывает личный интерес, потому что каждый понимает ценность здоровья, страха перед болезнью и доверия к человеку, который может помочь.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Разговор о 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врача помогает обсуждать профессию как форму ответственности: не только за результат, но и за отношение к людям, их боли и уязвимости.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с литературой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видно, как художественный текст соединяет психологию, этику и общественные вопросы, а герой-врач раскрывается через поступки, а не через статус.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Переход к зрелости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эта тема становится разговором о личной позиции: что значит быть полезным, честным и устойчивым в сложных обстоятельствах.
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722449"/>
            <a:ext cx="4376738" cy="22720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произведения, где образ врача особенно значим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врач важен не только как специалист, но и как носитель гуманистической идеи; различается лишь акцент: наблюдение, долг, риск или сострадание.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русская литература раскрывает медицинскую профессию: через наблюдение, выбор, риск и защиту человеческого достоинства.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В. В. Вересаев, М. А. Булгаков, А. И. Куприн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качеств — знание, опыт, честность, ответственность и сочувствие — превращают врача из профессионала в моральный ориентир для героя и читателя.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качеств объединяются в цельный нравственный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в литературе: знание, которое проходит проверку совестью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врача убеждает: настоящая сила профессии раскрывается только там, где знание соединяется с человечностью. Поэтому врач в культуре остается символом мудрости, долга и сострадания.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2026-05-23T11:04:26Z</dcterms:created>
  <dcterms:modified xsi:type="dcterms:W3CDTF">2026-05-23T11:04:26Z</dcterms:modified>
</cp:coreProperties>
</file>