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52800" y="4422575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Музыка, игры, соцсети и спорт — между отдыхом, общением и балансом.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352800" y="524625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и подростковая жизнь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12–14-летних развлечения — часть обычного дня: они влияют на настроение, общение, сон и учёбу, поэтому важно видеть не только удовольствие, но и возможные риски.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считается развлечением подростка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6585300" y="12522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Отдых и перезагрузка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помогают подростку переключиться после уроков, снять напряжение и восстановить силы. Это не пустое время, а часть повседневного ритма и личного выбора.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6585300" y="55806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разных форматов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развлечения лучше рассматривать не как одно занятие, а как целый набор способов проводить свободное время с разной пользой и разной нагрузкой.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6585300" y="44985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плюсы и минусы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каждого занятия есть сильные стороны и ограничения: одно помогает расслабиться, другое требует времени, а третье зависит от компании или условий вокруг.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585300" y="34164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себя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хобби подростки пробуют себя в разных ролях: слушателя, игрока, болельщика, зрителя или участника команды. Так постепенно формируются интересы и привычки.
</a:t>
            </a:r>
            <a:endParaRPr lang="en-US" sz="1500" dirty="0"/>
          </a:p>
        </p:txBody>
      </p:sp>
      <p:sp>
        <p:nvSpPr>
          <p:cNvPr id="16" name="Text 6"/>
          <p:cNvSpPr txBox="1"/>
          <p:nvPr/>
        </p:nvSpPr>
        <p:spPr>
          <a:xfrm>
            <a:off x="6585300" y="2334375"/>
            <a:ext cx="50733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 общаться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форматы связаны с общением: обсуждение музыки, игр, сериалов или спорта помогает находить друзей и поддерживать разговор даже с новыми людьми.
</a:t>
            </a:r>
            <a:endParaRPr lang="en-US" sz="1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подростки развлекаются сегодня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6138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подростки сначала открывают короткое видео в TikTok или YouTube, а потом переходят к обсуждению его с друзьями в школе или чате. Цифровой контент быстро становится общей темой.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137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видео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8896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Мессенджеры удерживают внимание потому, что там идут переписки, голосовые сообщения и обмен мемами. Для подростка это способ быть на связи почти постоянно.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28895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Чаты без пауз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51654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Стриминги и сериалы подбирают контент под интересы зрителя. Один удачный эпизод или трейлер часто запускает целый вечер просмотра и обсуждения новых сезонов.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51653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Сериалы и стриминги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74412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Онлайн-игры дают ощущение участия в команде, а спортивные площадки — возможность встретиться лично. Эти два мира часто дополняют друг друга в одном дне.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74411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площадки
</a:t>
            </a:r>
            <a:endParaRPr lang="en-US" sz="1200" dirty="0"/>
          </a:p>
        </p:txBody>
      </p:sp>
      <p:sp>
        <p:nvSpPr>
          <p:cNvPr id="16" name="Text 10"/>
          <p:cNvSpPr txBox="1"/>
          <p:nvPr/>
        </p:nvSpPr>
        <p:spPr>
          <a:xfrm>
            <a:off x="97170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челленджи и новые мемы быстро переходят из телефона в класс. То, что вчера увидели в ленте, сегодня уже обсуждают на перемене.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97169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 класса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3400" y="1635025"/>
            <a:ext cx="316800" cy="31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54750"/>
            <a:ext cx="3168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706155"/>
            <a:ext cx="316800" cy="253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60419" y="4690900"/>
            <a:ext cx="262763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45605"/>
            <a:ext cx="316800" cy="2534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выбирает класс?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многим быстро изменить состояние: взбодриться перед дорогой в школу, успокоиться после тяжёлого дня или просто побыть наедине с собой.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Видео и сериалы часто выбирают, когда хочется отключиться и ненадолго забыть о делах. Они легко затягивают и могут незаметно отнять много времени.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нравятся тем, кто любит соревноваться, решать задачи и работать в команде. Они дают яркие эмоции, но требуют самоконтроля.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подходит тем, кому нужно движение, разрядка и смена обстановки. После активности обычно легче сосредоточиться и вернуться к учёбе.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 друзьями часто важнее самого развлечения: вместе можно смеяться, обсуждать новости и чувствовать поддержку. Для многих это лучший способ отдыха.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настроение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смена настроения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работает как быстрый переключатель эмоций: один трек может добавить энергии, а другой — помочь успокоиться и собраться перед уроками или тренировкой.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чувствовать свой вкус и стиль. Через исполнителей, жанры и тексты подросток показывает, что ему близко, и находит единомышленников.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воспоминаниями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часто связывают песни с людьми, событиями и периодами жизни. Поэтому любимый плейлист становится не просто набором треков, а частью личной истории.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фильмы и сериалы так цепляют
</a:t>
            </a:r>
            <a:endParaRPr lang="en-US" sz="2200" dirty="0"/>
          </a:p>
        </p:txBody>
      </p:sp>
      <p:sp>
        <p:nvSpPr>
          <p:cNvPr id="12" name="Text 2"/>
          <p:cNvSpPr txBox="1"/>
          <p:nvPr/>
        </p:nvSpPr>
        <p:spPr>
          <a:xfrm>
            <a:off x="691879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зрителя цепляют герои: их характеры, привычки и ошибки кажутся знакомыми. Подросткам легко увидеть в сюжете школьные конфликты, дружбу и первые переживания.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1155254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Узнаваемые герои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9657496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итоге сериал становится не только просмотром, но и частью повседневной жизни: его обсуждают в чате, пересказывают на переменах и сравнивают с реальными событиями.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0120871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5. Общая тема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7416092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клипы и трейлеры создают интерес заранее. После них подросток чаще решает посмотреть весь сезон или найти похожий фильм по совету алгоритма.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7879467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Реклама интереса
</a:t>
            </a:r>
            <a:endParaRPr lang="en-US" sz="1100" dirty="0"/>
          </a:p>
        </p:txBody>
      </p:sp>
      <p:sp>
        <p:nvSpPr>
          <p:cNvPr id="18" name="Text 8"/>
          <p:cNvSpPr txBox="1"/>
          <p:nvPr/>
        </p:nvSpPr>
        <p:spPr>
          <a:xfrm>
            <a:off x="5174688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включается желание обсудить увиденное с друзьями. Разговоры о концовке, любимом герое или смешной сцене помогают найти общие темы для общения.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638063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Повод для разговора
</a:t>
            </a:r>
            <a:endParaRPr lang="en-US" sz="1100" dirty="0"/>
          </a:p>
        </p:txBody>
      </p:sp>
      <p:sp>
        <p:nvSpPr>
          <p:cNvPr id="20" name="Text 10"/>
          <p:cNvSpPr txBox="1"/>
          <p:nvPr/>
        </p:nvSpPr>
        <p:spPr>
          <a:xfrm>
            <a:off x="2933283" y="499999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внимание удерживают конфликты и неожиданные повороты. Хочется понять, как персонажи поступят дальше, поэтому просмотр часто не заканчивается на одной серии.
</a:t>
            </a:r>
            <a:endParaRPr lang="en-US" sz="1000" dirty="0"/>
          </a:p>
        </p:txBody>
      </p:sp>
      <p:sp>
        <p:nvSpPr>
          <p:cNvPr id="21" name="Text 11"/>
          <p:cNvSpPr txBox="1"/>
          <p:nvPr/>
        </p:nvSpPr>
        <p:spPr>
          <a:xfrm>
            <a:off x="3396658" y="4449369"/>
            <a:ext cx="13485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Интерес к сюжету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Игры: не только развлечение
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Самостоятельная игра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одиночных играх подросток сам ставит цель, планирует действия и проверяет свою внимательность. Это развивает терпение и помогает лучше замечать детали.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Игра в команде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Онлайн-командные игры учат договариваться, слушать других и распределять роли. Чтобы победить, нужно быстро реагировать и понимать, как действует вся команда.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Нужен лимит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могут быть полезным отдыхом, но только если у них есть границы. Когда сессии затягиваются, появляется усталость, а времени на сон и уроки становится меньше.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Баланс важен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игровой режим сочетает удовольствие и контроль: играть после дел, делать паузы и не заменять экраном движение, общение и обычный отдых.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 активный отдых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6138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Бег, игры с мячом и тренировки помогают выплеснуть энергию после долгого сидения на уроках. После движения легче почувствовать бодрость и спокойнее сидеть за домашним заданием.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137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после школы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8896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и велосипед дают возможность сменить обстановку без экрана. Свежий воздух и движение часто помогают лучше, чем ещё один час в телефоне.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28895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на воздухе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51654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Танцы и школьные выступления объединяют музыку, ритм и общение. Они подходят тем, кто любит эмоции, движение и совместную активность.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51653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 общение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74412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секции и дворовые игры учат работать в команде, соблюдать правила и поддерживать других. Это полезно не только для тела, но и для характера.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74411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Командные навыки
</a:t>
            </a:r>
            <a:endParaRPr lang="en-US" sz="1200" dirty="0"/>
          </a:p>
        </p:txBody>
      </p:sp>
      <p:sp>
        <p:nvSpPr>
          <p:cNvPr id="16" name="Text 10"/>
          <p:cNvSpPr txBox="1"/>
          <p:nvPr/>
        </p:nvSpPr>
        <p:spPr>
          <a:xfrm>
            <a:off x="97170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короткая разминка или прогулка в день помогают снять напряжение. Активный отдых не требует сложной подготовки, но заметно улучшает самочувствие.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97169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разрядка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соцсети занимают столько времени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отклик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Соцсети дают быстрый отклик: лайки, реакции и комментарии создают ощущение, что тебя замечают. Для подростка это особенно важно, когда хочется поддержки и признания.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проверять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проверки телефона быстро утомляют и мешают сосредоточиться. Когда привычка становится автоматической, время уходит незаметно, а отдых уже не восстанавливает силы.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друзьями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соцсетях удобно узнавать новости класса, договариваться о встречах и искать идеи для хобби. Они помогают чувствовать связь с компанией даже вне школы.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 пропустить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Лента постоянно обновляется короткими видео, мемами и постами друзей. Из-за этого кажется, что нельзя надолго отвлечься, иначе пропустишь что-то важное.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интереса к привычке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Алгоритмы анализируют просмотры, лайки и время удержания, чтобы подбирать следующий контент.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44106" y="4731983"/>
            <a:ext cx="218400" cy="1941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87569" y="2462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55469" y="2436975"/>
            <a:ext cx="169650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дают развлечения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511450" y="5253200"/>
            <a:ext cx="51792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просмотр помогает снять усталость после уроков, если не превращается в бесконечную прокрутку. Короткий отдых часто возвращает силы для домашних заданий и дел.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1166275" y="4573225"/>
            <a:ext cx="4524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Перезагрузка после школы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6414050" y="5253200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поддерживают уверенность, когда подросток находит занятие, в котором чувствует себя сильным. Успех в хобби или спорте помогает лучше понимать свои способности.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7068875" y="4565125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Уверенность в себе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4380875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интересы сближают. После разговора о сериале, игре или группе легче начать дружбу и найти людей, с которыми хочется общаться и делиться впечатлениями.
</a:t>
            </a:r>
            <a:endParaRPr lang="en-US" sz="1300" dirty="0"/>
          </a:p>
        </p:txBody>
      </p:sp>
      <p:sp>
        <p:nvSpPr>
          <p:cNvPr id="20" name="Text 7"/>
          <p:cNvSpPr txBox="1"/>
          <p:nvPr/>
        </p:nvSpPr>
        <p:spPr>
          <a:xfrm>
            <a:off x="5035700" y="2297100"/>
            <a:ext cx="27153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знакомства
</a:t>
            </a:r>
            <a:endParaRPr lang="en-US" sz="1500" dirty="0"/>
          </a:p>
        </p:txBody>
      </p:sp>
      <p:sp>
        <p:nvSpPr>
          <p:cNvPr id="21" name="Text 8"/>
          <p:cNvSpPr txBox="1"/>
          <p:nvPr/>
        </p:nvSpPr>
        <p:spPr>
          <a:xfrm>
            <a:off x="8324400" y="2990875"/>
            <a:ext cx="33702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Хобби развивают фантазию. После фильмов, игр или роликов появляются идеи для рисунков, поделок, сторис, танцев или собственных проектов, которые хочется попробовать самому.
</a:t>
            </a:r>
            <a:endParaRPr lang="en-US" sz="1300" dirty="0"/>
          </a:p>
        </p:txBody>
      </p:sp>
      <p:sp>
        <p:nvSpPr>
          <p:cNvPr id="22" name="Text 9"/>
          <p:cNvSpPr txBox="1"/>
          <p:nvPr/>
        </p:nvSpPr>
        <p:spPr>
          <a:xfrm>
            <a:off x="8979225" y="2297100"/>
            <a:ext cx="2729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для творчества
</a:t>
            </a:r>
            <a:endParaRPr lang="en-US" sz="1500" dirty="0"/>
          </a:p>
        </p:txBody>
      </p:sp>
      <p:sp>
        <p:nvSpPr>
          <p:cNvPr id="23" name="Text 10"/>
          <p:cNvSpPr txBox="1"/>
          <p:nvPr/>
        </p:nvSpPr>
        <p:spPr>
          <a:xfrm>
            <a:off x="511450" y="2990875"/>
            <a:ext cx="3238800" cy="97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быстро переключить состояние: взбодриться перед делами, успокоиться после напряжённого дня и почувствовать поддержку знакомого ритма и любимых исполнителей.
</a:t>
            </a:r>
            <a:endParaRPr lang="en-US" sz="1300" dirty="0"/>
          </a:p>
        </p:txBody>
      </p:sp>
      <p:sp>
        <p:nvSpPr>
          <p:cNvPr id="24" name="Text 11"/>
          <p:cNvSpPr txBox="1"/>
          <p:nvPr/>
        </p:nvSpPr>
        <p:spPr>
          <a:xfrm>
            <a:off x="1166275" y="2297100"/>
            <a:ext cx="25839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эмоции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что стоит обратить внимание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6138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долгие видео, игры и переписки незаметно съедают вечер. Из-за этого остаётся меньше времени на уроки, сон, помощь дома и обычный отдых без экрана.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137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времени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8896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Поздний просмотр роликов и игр сбивает режим сна. Утром становится труднее просыпаться, на уроках падает внимание, а настроение портится уже с первых часов дня.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28895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Недосып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51654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сети легко столкнуться с грубыми комментариями, насмешками и давлением группы. Такие ситуации сильно бьют по самооценке, особенно если их долго читать одному.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51653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Кибербуллинг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74412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всякий совет в интернете полезен. В роликах и постах могут попадаться выдуманные факты, опасные челленджи, чужие мнения без проверки и искажённые новости.
</a:t>
            </a:r>
            <a:endParaRPr lang="en-US" sz="1000" dirty="0"/>
          </a:p>
        </p:txBody>
      </p:sp>
      <p:sp>
        <p:nvSpPr>
          <p:cNvPr id="15" name="Text 9"/>
          <p:cNvSpPr txBox="1"/>
          <p:nvPr/>
        </p:nvSpPr>
        <p:spPr>
          <a:xfrm>
            <a:off x="74411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Дезинформация
</a:t>
            </a:r>
            <a:endParaRPr lang="en-US" sz="1200" dirty="0"/>
          </a:p>
        </p:txBody>
      </p:sp>
      <p:sp>
        <p:nvSpPr>
          <p:cNvPr id="16" name="Text 10"/>
          <p:cNvSpPr txBox="1"/>
          <p:nvPr/>
        </p:nvSpPr>
        <p:spPr>
          <a:xfrm>
            <a:off x="9717002" y="5043735"/>
            <a:ext cx="17598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уведомления приучают постоянно отвлекаться. Из-за этого сложнее сосредоточиться, а желание снова открыть ленту появляется даже тогда, когда пора остановиться.
</a:t>
            </a:r>
            <a:endParaRPr lang="en-US" sz="1000" dirty="0"/>
          </a:p>
        </p:txBody>
      </p:sp>
      <p:sp>
        <p:nvSpPr>
          <p:cNvPr id="17" name="Text 11"/>
          <p:cNvSpPr txBox="1"/>
          <p:nvPr/>
        </p:nvSpPr>
        <p:spPr>
          <a:xfrm>
            <a:off x="9716998" y="4493115"/>
            <a:ext cx="17598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ленты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в сети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подумай, какую информацию не стоит делать публичной: адрес, номер школы, пароли, геолокацию и фото документов. Эти данные могут использовать чужие люди.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публикуй личное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проверь настройки аккаунта и пароли. Закрытый профиль, сложный пароль и вход с подтверждением помогают уменьшить риск взлома и нежелательного доступа.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Защити аккаунт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чатах и комментариях не спеши отвечать на странные просьбы. Если кто-то давит, требует фото или личные сведения, лучше прекратить разговор и пожаловаться.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Будь осторожен в переписке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что-то вызывает тревогу, сохрани скриншот и расскажи взрослому, которому доверяешь. Просить помощи — нормальный способ защитить себя и свои границы.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Обращайся за поддержкой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24654" y="1177200"/>
            <a:ext cx="5362991" cy="5497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3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Проверяем, где реклама
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949313" y="185281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пометки
</a:t>
            </a:r>
            <a:endParaRPr lang="en-US" sz="1200" dirty="0"/>
          </a:p>
        </p:txBody>
      </p:sp>
      <p:sp>
        <p:nvSpPr>
          <p:cNvPr id="15" name="Text 3"/>
          <p:cNvSpPr txBox="1"/>
          <p:nvPr/>
        </p:nvSpPr>
        <p:spPr>
          <a:xfrm>
            <a:off x="949325" y="213183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ищи признаки рекламы: пометки «спонсор», «партнёрский материал», промокод или ссылка на магазин. Если они есть, значит, совет может быть связан с оплатой.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949313" y="29676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Замечай продакт-плейсмент
</a:t>
            </a:r>
            <a:endParaRPr lang="en-US" sz="1200" dirty="0"/>
          </a:p>
        </p:txBody>
      </p:sp>
      <p:sp>
        <p:nvSpPr>
          <p:cNvPr id="17" name="Text 5"/>
          <p:cNvSpPr txBox="1"/>
          <p:nvPr/>
        </p:nvSpPr>
        <p:spPr>
          <a:xfrm>
            <a:off x="949325" y="32466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смотри, не встроен ли товар в сюжет. Когда вещь показывают слишком заметно и хвалят без сравнения, это может быть скрытый рекламный приём.
</a:t>
            </a:r>
            <a:endParaRPr lang="en-US" sz="1000" dirty="0"/>
          </a:p>
        </p:txBody>
      </p:sp>
      <p:sp>
        <p:nvSpPr>
          <p:cNvPr id="18" name="Text 6"/>
          <p:cNvSpPr txBox="1"/>
          <p:nvPr/>
        </p:nvSpPr>
        <p:spPr>
          <a:xfrm>
            <a:off x="949313" y="4082512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информацию
</a:t>
            </a:r>
            <a:endParaRPr lang="en-US" sz="1200" dirty="0"/>
          </a:p>
        </p:txBody>
      </p:sp>
      <p:sp>
        <p:nvSpPr>
          <p:cNvPr id="19" name="Text 7"/>
          <p:cNvSpPr txBox="1"/>
          <p:nvPr/>
        </p:nvSpPr>
        <p:spPr>
          <a:xfrm>
            <a:off x="949325" y="4361537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сравнить ролик с другими источниками. Если продукт или игра описаны только с одной стороны, стоит проверить независимые отзывы и более спокойные обзоры.
</a:t>
            </a:r>
            <a:endParaRPr lang="en-US" sz="1000" dirty="0"/>
          </a:p>
        </p:txBody>
      </p:sp>
      <p:sp>
        <p:nvSpPr>
          <p:cNvPr id="20" name="Text 8"/>
          <p:cNvSpPr txBox="1"/>
          <p:nvPr/>
        </p:nvSpPr>
        <p:spPr>
          <a:xfrm>
            <a:off x="949313" y="5197363"/>
            <a:ext cx="49923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Задавай вопрос о цели
</a:t>
            </a:r>
            <a:endParaRPr lang="en-US" sz="1200" dirty="0"/>
          </a:p>
        </p:txBody>
      </p:sp>
      <p:sp>
        <p:nvSpPr>
          <p:cNvPr id="21" name="Text 9"/>
          <p:cNvSpPr txBox="1"/>
          <p:nvPr/>
        </p:nvSpPr>
        <p:spPr>
          <a:xfrm>
            <a:off x="949325" y="5476388"/>
            <a:ext cx="5114100" cy="4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покупкой или повтором совета задай себе вопрос: кому выгодно это сообщение? Такой короткий анализ помогает отличить мнение автора от рекламной цели.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идей презентации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Плюсы и риски в одной таблице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увидеть, когда развлечение действительно полезно, а когда оно начинает мешать отдыху, учёбе и общению.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развлечение даёт отдых и не забирает лишнее время, оно полезно; если вызывает усталость и отвлекает надолго, нужен перерыв.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Привычки для спокойного дня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без спешки
</a:t>
            </a:r>
            <a:pPr algn="l" indent="0" marL="0">
              <a:lnSpc>
                <a:spcPct val="115000"/>
              </a:lnSpc>
              <a:buNone/>
            </a:pPr>
            <a:r>
              <a:rPr lang="en-US" sz="62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день с простого правила: не хвататься за телефон сразу после пробуждения. Так легче сохранять внимание и не тратить утро на лишние уведомления.
</a:t>
            </a:r>
            <a:endParaRPr lang="en-US" sz="1527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учёбы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учёбы ставь таймер и делай короткие паузы каждые 30–40 минут. Это помогает не уставать от экрана и сохранять концентрацию.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9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вне экрана
</a:t>
            </a:r>
            <a:pPr algn="l" indent="0" marL="0">
              <a:lnSpc>
                <a:spcPct val="115000"/>
              </a:lnSpc>
              <a:buNone/>
            </a:pPr>
            <a:r>
              <a:rPr lang="en-US" sz="62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полезно переключаться на офлайн: прогулку, спорт, чтение или разговор с близкими. Такой отдых снимает напряжение лучше бесконечной ленты.
</a:t>
            </a:r>
            <a:endParaRPr lang="en-US" sz="1509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5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ко сну
</a:t>
            </a:r>
            <a:pPr algn="l" indent="0" marL="0">
              <a:lnSpc>
                <a:spcPct val="115000"/>
              </a:lnSpc>
              <a:buNone/>
            </a:pPr>
            <a:r>
              <a:rPr lang="en-US" sz="65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2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час до сна уменьши яркость, отключи лишние уведомления и отложи телефон. Спокойный вечер помогает быстрее заснуть и лучше восстановиться.
</a:t>
            </a:r>
            <a:endParaRPr lang="en-US" sz="1595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понять, что стоит смотреть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7935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оцени, подходит ли контент по возрасту и не содержит ли он слишком жёстких или пугающих сцен. Если материал явно не для тебя, лучше выбрать другой.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28329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уместность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8424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кто автор и откуда взята информация. Надёжный источник обычно объясняет факты, а не только привлекает громким заголовком или яркой обложкой.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08817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Надёжный источник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9126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Обрати внимание на своё состояние после просмотра. Если видео оставляет раздражение, тревогу или усталость, это знак сделать паузу или сменить формат.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6893060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Самочувствие после просмотра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9094011" y="5000004"/>
            <a:ext cx="2361600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Спроси себя, зачем ты это смотришь: для отдыха, для дела или просто по привычке. Понятная цель помогает не теряться в лишнем контенте.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9697945" y="4449375"/>
            <a:ext cx="17574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цель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уважительного общения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6585300" y="1252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грубости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тон важен даже в коротких сообщениях. Оскорбления, насмешки и грубые ответы быстро портят разговор и создают конфликт там, где можно было обойтись спокойно.
</a:t>
            </a:r>
            <a:endParaRPr lang="en-US" sz="1800" dirty="0"/>
          </a:p>
        </p:txBody>
      </p:sp>
      <p:sp>
        <p:nvSpPr>
          <p:cNvPr id="12" name="Text 3"/>
          <p:cNvSpPr txBox="1"/>
          <p:nvPr/>
        </p:nvSpPr>
        <p:spPr>
          <a:xfrm>
            <a:off x="6585300" y="5275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Думай о репутации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Спам, травля и массовые оскорбления быстро портят репутацию автора. Люди запоминают не только слова, но и то, как человек ведёт себя в переписке.
</a:t>
            </a:r>
            <a:endParaRPr lang="en-US" sz="1800" dirty="0"/>
          </a:p>
        </p:txBody>
      </p:sp>
      <p:sp>
        <p:nvSpPr>
          <p:cNvPr id="13" name="Text 4"/>
          <p:cNvSpPr txBox="1"/>
          <p:nvPr/>
        </p:nvSpPr>
        <p:spPr>
          <a:xfrm>
            <a:off x="6585300" y="3934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Спорь уважительно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согласен с мнением, спорь по теме, а не переходи на личности. Спокойный разговор показывает зрелость лучше, чем резкие комментарии или капслок.
</a:t>
            </a:r>
            <a:endParaRPr lang="en-US" sz="1800" dirty="0"/>
          </a:p>
        </p:txBody>
      </p:sp>
      <p:sp>
        <p:nvSpPr>
          <p:cNvPr id="14" name="Text 5"/>
          <p:cNvSpPr txBox="1"/>
          <p:nvPr/>
        </p:nvSpPr>
        <p:spPr>
          <a:xfrm>
            <a:off x="6585300" y="2593275"/>
            <a:ext cx="5073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Уважай частную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пересылай чужие фото, скрины и личные истории без разрешения. У каждого человека есть право на приватность, и его нужно уважать так же, как в жизни.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нужны подросткам не меньше учёбы: они помогают отдыхать, учиться новому и находить друзей. Но главный секрет — не запрет, а разумный баланс, который защищает время, сон и настроение.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делает развлечения полезными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2026-07-25T16:22:21Z</dcterms:created>
  <dcterms:modified xsi:type="dcterms:W3CDTF">2026-07-25T16:22:21Z</dcterms:modified>
</cp:coreProperties>
</file>