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563" y="166550"/>
            <a:ext cx="4267823" cy="393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Кожно-мышечная чувствительность, обоняние и вкус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ощущаем мир: кожа, мышцы, запахи и вкусы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сенсорные анализаторы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анализаторы превращают сигналы из внешней и внутренней среды в нервные импульсы. Они помогают замечать опасность, управлять движениями и оценивать пищу, а их информация поступает в спинной и головной мозг.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 и их виды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рецепторы реагируют на прикосновение, давление и вибрацию. Благодаря им человек чувствует контакт с предметами, различает их форму и силу нажатия, не глядя на кисть или кожу.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Болевые 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окончания, воспринимающие боль, предупреждают о возможном повреждении тканей. Сигнал от них вызывает защитную реакцию раньше, чем травма успевает стать серьёзной.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чувствительность кожи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чувствительность кожи наблюдается на пальцах, губах и ладонях, где рецепторов больше всего. На спине и предплечье она ниже, поэтому мелкие раздражения ощущаются слабее.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воспринимают холод и тепло и помогают вовремя заметить опасное изменение температуры. Они участвуют в поддержании комфорта и защищают организм от переохлаждения и ожогов.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рецепторов работают вместе, чтобы человек мог точно чувствовать окружающие предметы. Это особенно важно при письме, игре, спорте и выполнении точных движений руками.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наглядности, основанные на сравнении плотности кожных рецепторов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разных участков кожи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зависит от плотности рецепторов и точности их работы. Поэтому разные участки тела по-разному распознают прикосновения и слабые раздражители.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и губы наиболее чувствительны, а спина и предплечье — заметно менее чувствительны.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кожная чувствительность защищает организм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первой сообщает о горячем предмете, уколе, порезе или слишком сильном давлении. Такой сигнал помогает среагировать до того, как повреждение станет серьёзным.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рефлекс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рука касается горячей поверхности, нервный сигнал быстро проходит по чувствительным нервам. Человек почти сразу отдёргивает руку, часто ещё до осознанного решения.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Кожная чувствительность помогает заметить холод, влажность, трение и другие раздражители. Это важно в повседневной жизни, на улице, во время спорта и дома.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целостности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кожным рецепторам организм получает предупреждение о возможной травме и может избежать её. Такая система повышает безопасность и снижает риск ожогов и ран.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кожный сигнал становится ощущением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раздражения от кожного рецептора до осознания в мозге.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чувствительность и положение тела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0225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Проприоцепция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мышечно-суставная чувствительность называется проприоцепцией. Она позволяет человеку знать, где находятся руки и ноги, даже если глаза закрыты или внимание занято.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60225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мышцах, сухожилиях и суставах есть рецепторы, которые чувствуют растяжение, напряжение и положение частей тела. Они постоянно сообщают мозгу, как расположено тело.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60225" y="3963868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рецепторам человек может писать, играть в мяч, кататься на велосипеде и выполнять другие действия, не контролируя каждый шаг взглядом.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746450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положение тела меняется неожиданно, сигналы от рецепторов помогают быстро скорректировать движение. Это снижает риск падения и ошибок при нагрузке.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746450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 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чувствительность помогает удерживать правильную позу, не сутулиться и сохранять равновесие при ходьбе, беге и резких поворотах.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сенсорных анализаторов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кожно-мышечной чувствительности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ощущения воспринимаются, где расположены рецепторы и зачем они нужны организму.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Кожно-мышечная чувствительность объединяет несколько разных сигналов, но все они помогают человеку действовать точно и безопасно.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анализатор: строение и работа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45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расположены в верхней части носовой полости. Такое расположение помогает им улавливать запахи, которые попадают в нос вместе с воздухом.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мозгу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рецепторов сигнал идёт по обонятельным нервам в головной мозг. Там запах распознаётся и сопоставляется с уже известными ощущениями и образами.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Пахучие вещества растворяются в слизи, а затем раздражают рецепторы. После этого в них возникает нервный импульс, который передаётся дальше по нервным путям.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анализатор способен улавливать очень малые концентрации веществ в воздухе. Поэтому человек может почувствовать запах еды, дыма или газа ещё до того, как увидит источник.
</a:t>
            </a:r>
            <a:endParaRPr lang="en-US" sz="9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распознаёт запахи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качества запаха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мозге определяется не только сила запаха, но и его характер: цветочный, фруктовый, дымный, пряный или пищевой. Благодаря этому запахи легко различать.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памятью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часто вызывают воспоминания о знакомых людях, местах и событиях. Поэтому один и тот же аромат может напомнить о лете, доме или празднике.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обонятельной луковицы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 рецепторов поступают в обонятельную луковицу, а затем обрабатываются в мозге. Именно там запах становится осознанным ощущением.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понять, свежая ли пища, нет ли дыма или утечки газа, и вовремя заметить опасность. Это важная часть повседневной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запахов; условные значения для наглядной визуализации.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запахов, которые воспринимает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реагируют на очень малые количества веществ, поэтому один и тот же запах может иметь множество оттенков.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 фруктовые запахи обычно узнаются легче, но в целом человек различает очень широкий спектр ароматов.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Вкусовой анализатор и зоны восприятия вкуса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различает сладкий, солёный, кислый, горький и умами. Каждый из них помогает оценить состав пищи и выбрать продукты, подходящие для питания и здоровья.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почки расположены главным образом на языке, а также встречаются в нёбе и глотке. Благодаря этому человек ощущает вкус уже во время жевания и глотания.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вкус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зависит не только от рецепторов. На него заметно влияют температура блюда, его консистенция, а также запах, который усиливает или ослабляет общее впечатление.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82864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чувствами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работает не отдельно, а вместе с обонянием и осязанием. Поэтому одно и то же блюдо может восприниматься по-разному в зависимости от состояния организма.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вкус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позволяют заранее определить, подходит ли пища для еды, и заметить слишком кислые, горькие или испорченные продукты до проглатывания.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пищи до вкусового ощущения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химические вещества пищи превращаются в нервный сигнал и распознаются мозгом.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0234"/>
            <a:ext cx="4339200" cy="20738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вкусы и их биологическое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вкуса с примером продукта и его значением для организма.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вкусы не только делают пищу разнообразной, но и помогают организму быстро оценивать её состав и возможную пользу или опасность.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вкусовые ощущения и их биологическая роль.
</a:t>
            </a:r>
            <a:endParaRPr lang="en-US" sz="995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запаха и вкуса при восприятии пищи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усиливает вкус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ест, ароматические молекулы попадают не только на язык, но и в носовую полость. Поэтому вкус и запах воспринимаются вместе, как единое впечатление от блюда.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Полнее ощущается еда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анализаторов помогает точнее различать свежесть, спелость и состав продукта. Именно поэтому одни и те же блюда кажутся более или менее насыщенными.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насморке вкус слабее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нос заложен, обонятельные рецепторы работают хуже, и еда кажется пресной. На самом деле меняется не только вкус, но и привычное ощущение аромата.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безопасности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обоняния и вкуса помогает вовремя заметить испорченную пищу, резкие запахи и другие сигналы, которые могут предупреждать об 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9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причин нарушений анализаторов; условная шкала выраженности для наглядности.
</a:t>
            </a:r>
            <a:endParaRPr lang="en-US" sz="79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кожную чувствительность, обоняние и вкус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может снижаться временно или надолго: всё зависит от причины, состояния рецепторов и сохранности нервных путей.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повреждения нервов и травмы, а простуда обычно вызывает лишь временное снижение обоняния и вкуса.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работы анализаторов в повседневной жизни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Кожно-мышечная чувствительность помогает точно удерживать ручку, бросать мяч и ехать на велосипеде, потому что человек чувствует положение рук, ног и силу движения.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чашка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ладонь касается слишком горячего предмета, кожные рецепторы быстро передают сигнал о боли и температуре. Это помогает мгновенно отдёрнуть руку и избежать ожога.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позволяет замечать аромат еды, свежего воздуха или дыма. Благодаря этому человек не только получает впечатления, но и вовремя реагирует на возможную опасность.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пищи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помогает отличить сладкое, солёное, кислое и горькое, а также понять, нравится ли блюдо. Так человек может выбирать более подходящую и безопасную пищу.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от рецептора к защитной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сенсорной информации, которая помогает человеку быстро избегать опасности.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сенсорные анализаторы человека.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сенсорных анализаторов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сопоставляет расположение рецепторов, вид раздражителя и основную роль каждого анализатора.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системы работают согласованно: одни защищают от опасности, другие помогают ориентироваться, двигаться и оценивать пищу.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сенсорных анализаторах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Кожно-мышечная чувствительность, обоняние и вкус помогают человеку безопасно двигаться, выбирать пищу и замечать опасности. Их работа зависит от рецепторов, нервов и мозга.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2026-05-31T20:59:56Z</dcterms:created>
  <dcterms:modified xsi:type="dcterms:W3CDTF">2026-05-31T20:59:56Z</dcterms:modified>
</cp:coreProperties>
</file>