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самое нужное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научимся находить главное среди лишнего — на экране и в задачах.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на уроке информатики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информатики постоянно приходится выбирать: кнопку, файл, картинку или слово. В компьютере много значков, окон и сообщений, поэтому умение отличать главное от лишнего делает работу спокойной, аккуратной и быстрой. Это помогает и в школе, и дома, и в играх.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«самое нужное»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нужное — это то, без чего задание не получится или станет гораздо труднее. Нужная информация помогает ответить на вопрос, открыть нужный файл или выполнить действие без ошибок.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информация тоже может быть яркой и заметной, но она не приближает к цели. Если она только отвлекает, то даже красивая подсказка может помешать выполнить работу.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важно выбирать то, что связано с задачей. Если что-то напрямую помогает цели — это «нужное». Если нет связи — это лишнее, даже если очень хочется нажать или рассмотреть.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Нужное в компьютерном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работать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за компьютером нужны мышь, клавиатура, экран и внимательные глаза. Для задания нужны инструкция, нужная программа и правильный файл. Тогда не приходится искать всё заново и терять время.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безопасной работы важны чистые руки, аккуратность и спокойное место за партой. Если ничего не мешает, легче сосредоточиться. На иллюстрации уместны рабочее место ученика, монитор с заданием и школьные предметы рядом.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что подходит к задаче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цели к выбору: цель → поиск подходящего → проверка → выполнение.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вопроса перед выбором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спроси себя: что нужно сделать прямо сейчас? Без этого можно взять лишнее. Например, пока не найден файл, не стоит открывать картинки, которые к делу не ведут.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вопрос: какая информация помогает именно этому заданию? Текст, рисунок или кнопка должны быть связаны с целью. Если связь есть — берём, если нет — пропускаем.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вопрос: что можно не брать, потому что это отвлекает? Если предмет или ответ «на всякий случай» не требуется, он только мешает. Так легче отличить главное от просто интересного.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экране слишком много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могут быть окна, значки, реклама, кнопки и картинки. Глазам трудно сразу понять, что важно, поэтому начинаешь метаться. В итоге работа замедляется, а ошибки становятся вероятнее.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элементы мешают искать нужное: они «съедают» внимание. Когда есть один главный объект и остальные заметно второстепенные, проще быстро найти нужную строку, файл или команду.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нужный файл или папку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имени, теме и соответствию заданию, чтобы не потеряться среди похожих вариантов.
</a:t>
            </a:r>
            <a:endParaRPr lang="en-US" sz="1382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337" y="1845684"/>
            <a:ext cx="290925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337" y="3527269"/>
            <a:ext cx="290925" cy="387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и просто интересное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текст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главным оказывается самый простой текст: условие, инструкция или несколько строк. Он подсказывает, что делать дальше. Яркость не важнее смысла — главное ведёт к цели, а не отвлекает.
</a:t>
            </a:r>
            <a:endParaRPr lang="en-US" sz="1151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таблица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слов или мини-памятка может быть нужнее картинки. Она помогает найти точный ответ и не перепутать шаги. Если таблица работает на выполнение задания, её стоит использовать.
</a:t>
            </a:r>
            <a:endParaRPr lang="en-US" sz="1195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анимации тоже можно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значок или яркая анимация не всегда нужны. Самое нужное — то, что помогает выполнить работу: выбрать команду, понять порядок действий или найти правильную часть ответа. Поэтому красоту оставляем на потом.
</a:t>
            </a:r>
            <a:endParaRPr lang="en-US" sz="9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приоритеты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выбирается то, без чего задание не начнётся: нужная инструкция, программа или базовый файл. Затем добавляется то, что делает ответ точнее и аккуратнее. Так не тратим время на лишние детали.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идут приятные, но необязательные элементы: дополнительные рисунки, украшения или долгие поиски. На картинке удобно представить три уровня: «срочно нужно», «полезно» и «можно потом» — и двигаться по ним.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списке слишком много пунктов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сортировки: повторы убираем, лишнее для сегодняшней задачи вычеркиваем, а остаётся только то, что связано с темой.
</a:t>
            </a:r>
            <a:endParaRPr lang="en-US" sz="105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выборе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проблема — желание нажать всё сразу, потому что вокруг много лишнего. Но лучше выбирать по делу: цель → нужное → проверка. Тогда экран перестаёт пугать, а работа идёт ровно.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путать «на всякий случай» с «нужно обязательно». Если предмет не помогает заданию, он только мешает. В информатике лишние действия быстрее уводят в сторону, чем помогают.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не дочитать задание до конца. Иногда в нём есть условие «только…» или «нужно сделать…». Если пропустить слово, можно выбрать правильный предмет, но не то действие, которое требуется.
</a:t>
            </a:r>
            <a:endParaRPr lang="en-US" sz="1138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брать всё яркое и заметное. На экране такие элементы часто отвлекают: кнопки «просто красивые», картинки без смысла и лишние значки. Выбор получается шумным, но не полезным.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важно видеть задание на экране и не отвлекаться на лишнее. Нужны тетрадь, учебник и спокойное место за партой. Свет помогает глазам, а порядок на столе — голове думать о задаче, а не о поиске.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в классе: свет и порядок важнее рекордов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часто легко разгуляться: хочется попереключать вкладки и заняться чем-то ещё. Поэтому время выбирается заранее, а список нужного держится под рукой. Так работа не превращается в «сейчас пять минут, потом ещё». 
</a:t>
            </a:r>
            <a:endParaRPr lang="en-US" sz="942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задание: тихо, удобно и ровно по времени
</a:t>
            </a:r>
            <a:endParaRPr lang="en-US" sz="1273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и в общественных местах шум и темп другие. Может понадобиться наушник для тишины, удобная бумага для заметок и более простой план. Даже погода влияет: если холодно, нужны вещи для комфорта, чтобы не отвлекаться.
</a:t>
            </a:r>
            <a:endParaRPr lang="en-US" sz="897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или вне дома: правила меняют список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места и времени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«сначала цель, потом выбор»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решения: цель → действие → подходящая информация → проверка перед стартом.
</a:t>
            </a:r>
            <a:endParaRPr lang="en-US" sz="1295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собираешь список нужных предметов, слов или файлов. В нём остаются только то, что нужно для цели, а лишнее остаётся вне списка.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список готов заранее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работы ты уже знаешь, что искать, и куда смотреть. Сборы и действия идут быстрее, потому что не приходится каждый раз вспоминать или искать.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выполнения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остаётся свободной для самого задания. Список помогает не путать шаги и уменьшает случайные ошибки: «взял не то» или «забыл важное».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список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выбор перед проверочной работой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проверочной по информатике приготовь учебник, тетрадь, ручку, выдели место для внимания и повторённые правила. Лучше заранее проверить, что всё действительно пригодится на уроке и в конкретных заданиях.
</a:t>
            </a:r>
            <a:endParaRPr lang="en-US" sz="1196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добавляй лишнее: игрушки, дополнительные картинки и файлы не по теме. Такой выбор делает стол аккуратнее и помогает сосредоточиться на задании, а не на поиске мелочей.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началом работы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контрольный порядок: стоп → чтение → список → рабочее место → убрать лишнее → начать.
</a:t>
            </a:r>
            <a:endParaRPr lang="en-US" sz="1321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9851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77584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40997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78677"/>
            <a:ext cx="376800" cy="301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нужное — это не только вещи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«нужное» — это сосредоточить взгляд и читать условия до конца. Когда внимание собрано, легче заметить подсказки и выполнить задание без лишних ошибок.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покой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вокруг будет спокойнее: тишина помогает думать. Даже в классе можно попросить тише или убрать отвлекающие звуки, чтобы работа шла ровно.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устал, стоит сделать короткую паузу и вернуться к задаче с новыми силами. Отдых не «мешает учёбе», а помогает работать точнее и внимательнее.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 добрые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бывает в разговоре: спросить, если непонятно, или поддержать себя после сложного шага. Поддержка снижает растерянность и помогает продолжать.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выбирать развивает внимательность: ребёнок учится замечать, что связано с задачей, а что просто отвлекает. Так цель становится яснее, а ошибок становится меньше. На картинке — ученик спокойно сравнивает варианты и уверенно выбирает нужное.
</a:t>
            </a:r>
            <a:endParaRPr lang="en-US" sz="791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делает тебя внимательнее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выбор делается осознанно, появляется самостоятельность и ответственность: ты отвечаешь за результат. Это помогает и дома, и на уроках, и даже в играх, где важно быстро понять, что сейчас действительно нужно. Ученик выглядит уверенно, потому что действует по правилу.
</a:t>
            </a:r>
            <a:endParaRPr lang="en-US" sz="751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и ответственность растут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умение выбирать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нужное — это то, что помогает выполнить цель именно сегодня. В информатике хороший выбор строится на вопросе, списке и проверке. Чем яснее задание, тем легче убрать лишнее и оставить только то, что правда пригодится.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2026-05-14T09:43:21Z</dcterms:created>
  <dcterms:modified xsi:type="dcterms:W3CDTF">2026-05-14T09:43:21Z</dcterms:modified>
</cp:coreProperties>
</file>