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высшей нервной деятельности: ключевые понятия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разные типы высшей нервной деятельности и их роль в поведении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важность темы высшей нервной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И.П. Павлов положил начало исследованиям ВНД, объяснив индивидуальные реакции на стимулы. Эти знания важны для медицины, психологии и педагогики.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высшая нервная деятельность?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ВНД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— процессы в коре головного мозга, обеспечивающие сознание и мышление. Она отвечает за формирование навыков и адаптацию к новым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ВНД в поведении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ВНД проявляется через разные реакции на одни и те же раздражители, показывая индивидуальные особенности человека и его способности к обучению.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И.П. Павлова в науку о ВНД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разработал учение об условных рефлексах, обнаружив закономерности возбуждения и торможения в нервной 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первым описал типы высшей нервной деятельности у людей и животных, выделив их врожденные особенности и 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Основал лабораторию, где доказал влияние физиологии мозга на поведение, заложив основы нейропсихологии.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типов ВНД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нервных процессов определяет устойчивость к нагрузкам и утомлению, что влияет на выносливость и работоспособность.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Уравновешенность и подвижность отражают гармонию между возбуждением и торможением, а также гибкость смены реакций и поведения.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нервная система способствует быстрому восстановлению после стрессов и длительной активности.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 сильной нервной системой способны выдерживать значительные физические и психологические нагрузки.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нервной системы,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8284"/>
            <a:ext cx="4894200" cy="19458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высшей нервной деятельности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четырёх типов ВНД с их преимуществами и недостатками по классификации Павлова.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ВНД определяют индивидуальный стиль реагирования и способы адаптации в разных ситуациях.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типологии ВНД И.П. Павлова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типов ВНД и темпераментов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 сохраняет спокойствие и стабильность, медленно, но уверенно решает задачи, редко подвержен стрессам.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 проявляет сильные эмоции, быстро реагирует и активно выражает свои чувства, что влияет на его поведение.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 отличается легкостью переключения между задачами, оптимизмом и общительностью в ежедневном общении.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 чувствителен к критике, склонен к глубоким переживаниям и нуждается в поддержке окружающих.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школ России,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ВНД у школьников: распределение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сангвиников объясняется их социальной активностью и легкостью адаптации в коллективе.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свидетельствует о разнообразии нервных систем, влияющих на учебные и социальные способности подростков.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основы типов высшей нервной деятельности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процессов возбуждения и торможения в коре головного мозга формирует тип ВНД, определяя реактивность и устойчивость к стрессам.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нервных импульсов и свойства синапсов влияют на подвижность и гибкость поведения каждого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нейромедиаторов, таких как дофамин и серотонин, регулирует настроение и восприимчивость к внешним раздражителям.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лидерство в школьной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 быстро включается в коллектив и становится душой компании. Его энергия помогает организовывать совместные проекты и поддерживать позитивную атмосферу в группе. Благодаря высокой коммуникабельности такие дети часто занимают лидерские позиции в школьных мероприятиях.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к переменам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сангвинического типа легко приспосабливаются к новым ситуациям, будь то смена расписания или новые предметы. Их гибкость в мышлении и оптимизм позволяют успешно справляться с вызовами учёбы и социальной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сангвинического типа ВНД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и усидчивость в обучении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Флегматики отличаются устойчивостью к стрессам и способны долго концентрироваться на рутинных заданиях. Их спокойствие помогает делать даже сложные проекты последовательно и тщательно, что ценится в учебе и на практике.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Размеренность в поведении и отношениях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этого типа отличаются медлительностью, но их постоянство и предсказуемость создают ощущение надёжности. В коллективах такие дети часто занимают роль миротворцев и исполнителей важных задач.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флегматического типа ВНД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страсть в действиях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Холерики стремятся быть в центре событий, быстро принимают решения и не боятся инициативы. Их высокая эмоциональность иногда приводит к конфликтам, но она же помогает тонко чувствовать динамику изменений.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Импульсивность и резкие реакции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Склонность к быстрым и сильным эмоциям делает холериков восприимчивыми к стрессам и перепадам настроения. Они могут проявлять нетерпение и раздражительность, что требует работы над самоконтролем.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холерического типа ВНД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и глубокие переживания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Меланхолики остро реагируют на критику и перемены в окружении, что делает их эмоционально уязвимыми. Они предпочитают спокойную обстановку и избегают шумных компаний, где чувствуют себя неуверенно.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 утомляемости и тревожности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высокой чувствительности меланхолики быстрее испытывают усталость и подвержены тревожным состояниям. Для них важна поддержка и понимание окружающих, особенно в стрессовых ситуациях.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меланхолического типа ВНД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типа ВНД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школьными психологами для точной диагностики.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Меланхоликам необходима эмоциональная поддержка и индивидуальный подход, чтобы комфортно адаптироваться к учебным и социальным требованиям.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Холерики работают с высокой скоростью, однако им сложно сосредоточиться на монотонных заданиях, что может снижать качество результата.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Флегматики проявляют терпение и настойчивость, что обеспечивает им стабильные успехи при долгосрочном обучении и решении сложных задач.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Сангвиники быстро усваивают материал и легко устанавливают контакты с одноклассниками, что способствует их активному участию в учебном процессе.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ВНД в обучении и социальной адаптации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ВНД во многом формируется наследственно, передаваясь от родителей через генетические механизмы, что предопределяет основные характеристики нервной 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средовые факторы в формировании ВНД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целенаправленных тренировок и коррекционных программ возможно частичное изменение выраженности качеств, улучшая адаптацию и устойчивость подростков.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условия, такие как стиль воспитания, уровень стресса и особенности учебной нагрузки, существенно влияют на проявление и развитие черт ВНД.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51904"/>
            <a:ext cx="2313900" cy="1891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495" y="3251904"/>
            <a:ext cx="2313900" cy="18913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010" y="1355648"/>
            <a:ext cx="2313900" cy="18913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3515" y="1355648"/>
            <a:ext cx="2313900" cy="189134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03165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— пример флегматика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отличался систематичностью и стабильностью в работе, что характерно для флегматиков. Его спокойный характер помогал сосредоточиться на важных деталях.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082660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— типичный меланхолик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проявлял глубокие переживания и чувствительность в своих произведениях и жизни, что указывает на особенности меланхолического типа ВНД.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44194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страстный холерик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был импульсивным и эмоциональным, что выражалось в его творчестве и характере. Холерический тип позволял ему быстро реагировать и выражать живые чувства.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64699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— яркий сангвиник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выделялся жизнерадостностью и разносторонними интересами, что соответствует склонности сангвиника легко адаптироваться и быть активным в самых разных областях.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личности и их типы ВНД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коррекция ВНД у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саморегуляции помогает подросткам лучше управлять своими эмоциями и поведением в разных ситуациях, способствуя гармоничному развитию.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Психотехнические упражнения и программы релаксации снижают уровень стресса и повышают устойчивость нервной системы, что важно для адаптации.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поддерживающей среды в семье и школе способствует развитию положительных качеств и снижению негативных проявлений разных типов ВНД.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типов ВНД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своего типа ВНД помогает подросткам осознанно развивать сильные стороны, строить успешные отношения и преодолевать сложности, что благоприятно влияет на учебу и личностный рост.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2026-05-08T03:33:51Z</dcterms:created>
  <dcterms:modified xsi:type="dcterms:W3CDTF">2026-05-08T03:33:51Z</dcterms:modified>
</cp:coreProperties>
</file>