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image" Target="../media/image-16-15.png"/><Relationship Id="rId16" Type="http://schemas.openxmlformats.org/officeDocument/2006/relationships/image" Target="../media/image-16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медицинских знаний и первая помощь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до приезда врача спасают здоровье и жизнь.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 сталкивается с первой помощью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и внезапное недомогание могут случиться дома, в школе, на улице или на тренировке. Чаще всего это ссадины, порезы, ушибы и ожоги, поэтому важно знать простые и безопасные действия.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безопасность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быстро оценить обстановку: нет ли огня, дыма, электричества, стекла, воды, транспорта или других опасностей рядом.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небезопасно, к пострадавшему не подходят. Сначала зовут взрослых или спасателей и только потом начинают помогать.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провода, входить в задымлённое помещение или вытаскивать человека из опасной зоны без подготовки и помощи.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первых действий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любом происшествии до приезда взрослых и медиков.
</a:t>
            </a:r>
            <a:endParaRPr lang="en-US" sz="15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сообщать о происшествии по телефону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сказать сразу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точный адрес, номер дома, этаж и заметный ориентир рядом. Коротко объясните, что произошло и какая помощь нужна.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уточнить и не забыть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число пострадавших, их состояние и есть ли сознание, дыхание или кровотечение. Телефон не кладут, пока диспетчер не закончит вопросы.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Экстренные номера и их назначение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номера помогают быстро связаться с нужной службой в срочной ситуации.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 подходит почти для любой неотложной ситуации и помогает быстрее получить нужную помощь.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номера экстренных служб в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сознание и дыхание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громко обратитесь к человеку и осторожно коснитесь его плеча. Если он не реагирует, считайте состояние опасным и действуйте дальше.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вздохи, хрипы или полное отсутствие дыхания — тревожный признак. В такой ситуации нужно срочно звать взрослых и вызывать помощь.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несколько секунд смотрите на грудную клетку, слушайте дыхание и ощущайте воздух щекой. Это помогает понять, дышит ли человек нормально.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случаи, когда нужна первая помощь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помощь нужна при обычных бытовых и школьных травмах, а не при редких тяжёлых происшествиях.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внимание стоит уделять распространённым ситуациям: падениям, ранам, ожогам и признакам нехватки воздуха.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 типичным случаям первой помощи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кровотечение: что делают сразу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рану накладывают чистую салфетку, бинт или ткань и сильно прижимают. Давление должно быть постоянным, чтобы уменьшить потерю крови.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 опасно и требует вызова 103 или 112. Нельзя касаться раны грязными руками или использовать загрязнённую ткань.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кровь не останавливается, сверху добавляют ещё один слой, не снимая первый. Руку или ногу по возможности приподнимают выше уровня сердца.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ссадины и небольшие раны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Мелкую рану сначала промывают чистой водой, чтобы удалить песок, грязь и мелкие частицы. Это снижает риск попадания инфекции.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Глубокую рану, сильную боль, рваные края или стекло в теле нельзя лечить самостоятельно. В таких случаях нужен взрослый и врач.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промывания края обрабатывают антисептиком. Затем наклеивают пластырь или накладывают чистую повязку, чтобы защитить место повреждения.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рану грязными руками, сыпать порошок, прикладывать листья или заклеивать её без очистки. Такие действия могут навредить.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Ожоги: первая помощь до врача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охладите обожжённый участок прохладной проточной водой в течение 10–20 минут. Это уменьшает боль, замедляет повреждение кожи и помогает избежать лишнего отёка.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Снимите кольца, браслеты и свободную тесную одежду, если она не прилипла к коже. Нельзя мазать ожог маслами, кремами, пастой, прокалывать пузыри или прикладывать лёд.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ухудшают состояние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часто выглядят “полезными”, но на деле мешают восстановлению и могут скрыть тяжесть травмы до приезда взрослых.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грубее вмешательство, тем выше риск осложнений, поэтому безопаснее остановиться и вызвать помощь.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первой помощи и школьному курсу ОБЖ; дата не требуется.
</a:t>
            </a:r>
            <a:endParaRPr lang="en-US" sz="13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подавился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различении частичной и полной закупорки дыхательных путей.
</a:t>
            </a:r>
            <a:endParaRPr lang="en-US" sz="16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Обморок, слабость и перегрев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обмороке человека укладывают на спину и, если нет боли, слегка приподнимают ноги. Это помогает крови быстрее поступать к мозгу и уменьшает риск повторного падения.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не приходит в себя долго, тяжело дышит или жалуется на боль в груди, немедленно зовите 103 или 112. Это уже опасная ситуация.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стало жарко или есть признаки перегрева, перенесите пострадавшего в тень, дайте ему отдохнуть и охлаждайте кожу водой. Не оставляйте его на солнце даже ненадолго.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Откройте доступ свежему воздуху, ослабьте воротник, ремень и тесную одежду. Уберите лишний шум, чтобы человек мог спокойно прийти в себя без 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когда нужна срочная медицинская помощь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взрослые, не откладывайте обращение к ним даже на минуту: при опасных признаках время особенно важно.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признаков требует быстрого вызова 103 или 112, а несколько признаков одновременно означают максимальный риск.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правилам неотложной помощи;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6974" y="3280738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11161" y="3245638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39974" y="3300298"/>
            <a:ext cx="440100" cy="3520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766474" y="1453655"/>
            <a:ext cx="440100" cy="4401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3913474" y="1497665"/>
            <a:ext cx="440100" cy="35208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домашней и школьной аптечке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20" name="Text 2"/>
          <p:cNvSpPr txBox="1"/>
          <p:nvPr/>
        </p:nvSpPr>
        <p:spPr>
          <a:xfrm>
            <a:off x="461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Бинты и салфетки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461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для закрытия раны, защиты от грязи и аккуратной фиксации повязки до осмотра взрослым или медиком.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167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Термопокрывало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167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при переохлаждении, шоке и ожидании скорой помощи: оно помогает сохранить тепло и поддержать состояние пострадавшего.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3314650" y="3200450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антисептик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314650" y="3867875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Используются, чтобы помочь безопаснее: они снижают риск занести инфекцию пострадавшему и защитить того, кто оказывает помощь.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4741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маска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4741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Нужны, чтобы аккуратно разрезать бинт или пластырь и снизить риск передачи инфекции при близком контакте.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888150" y="1397817"/>
            <a:ext cx="18828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Пластыри и эластичный бинт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1888150" y="2065242"/>
            <a:ext cx="2508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при небольших порезах, ссадинах и лёгких ушибах, когда требуется быстрая и чистая защита повреждённого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дома, в школе и на улице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что первая помощь зависит от места происшествия, но сначала всегда проверяют безопасность.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различаются, но общий порядок действий один: сначала убрать риск, затем помочь и вызвать взрослых при необходимости.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типичным бытовым, школьным и уличным ситуациям; дата не требуется.
</a:t>
            </a:r>
            <a:endParaRPr lang="en-US" sz="12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полезно тренироваться заранее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Тренировки помогают довести до автоматизма последовательность действий: оценить опасность, позвать помощь, затем выполнить простые и безопасные шаги до приезда взрослых.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занятиях школьники учатся пользоваться бинтом, салфеткой и пластырем, а также спокойно сообщать адрес и описание ситуации. Это снижает панику и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главных навыков первой помощи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умения особенно полезны в школе, дома и на улице, где помощь может понадобиться неожиданно и очень быстро.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первой помощи строится на простых, но важных навыках, которые нужно знать и уметь применять без промедления.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школьного курса первой помощи;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что должен помнить каждый школьник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безопасности, продолжается вызовом 112 и включает только те действия, которые не вредят пострадавшему. Эти навыки помогают действовать спокойно и правильно.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2026-05-20T20:59:52Z</dcterms:created>
  <dcterms:modified xsi:type="dcterms:W3CDTF">2026-05-20T20:59:52Z</dcterms:modified>
</cp:coreProperties>
</file>