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свидетельства эволюции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РНК и белки рассказывают историю родства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молекулы изменили биологию
</a:t>
            </a:r>
            <a:endParaRPr lang="en-US" sz="334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учёные научились сравнивать ДНК напрямую, эволюционные связи стали измеримыми. Теперь родство можно проверять по последовательностям генов, а не только по внешнему строению организмов.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ДНК особенно убедительно показывает родство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передаётся от предков потомкам, а различия возникают постепенно из-за мутаций. Поэтому сходство последовательностей отражает реальную историю происхождения, а не случайное внешнее сходство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носитель наследственности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родственных видов в геноме сохраняется больше одинаковых участков. Если сравнивать длинные последовательности, вероятность случайного совпадения становится очень малой, поэтому вывод о родстве оказывается надёжным.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ближе, тем больше совпадений
</a:t>
            </a:r>
            <a:endParaRPr lang="en-US" sz="1337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как отдельные гены, так и целые геномы. Это позволяет сравнивать и близких родственников, и очень далёкие группы, где внешние признаки уже сильно изменились.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на разных уровнях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сходстве строения виды могут иметь разные эволюционные пути, а ДНК помогает увидеть это различие. Молекулярные данные часто уточняют или исправляют выводы, сделанные по анатомии.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точность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генетический код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Триплеты нуклеотидов, или кодоны, почти везде читаются одинаково и означают одни и те же аминокислоты. Благодаря этому бактерии, растения, грибы и животные используют общий принцип записи наследственной информации.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для разных организмов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сначала переписывается в мРНК, а затем по ней собирается белок. На схеме удобно показать, как один и тот же смысл сохраняется при переходе от ДНК к РНК и далее к аминокислотной цепи.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и у некоторых одноклеточных организмов есть частные отличия от общего кода. Но сама схема остаётся настолько устойчивой, что её универсальность рассматривают как одно из сильнейших свидетельств общего происхождения жизни.
</a:t>
            </a:r>
            <a:endParaRPr lang="en-US" sz="986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исключения подтверждают правило
</a:t>
            </a:r>
            <a:endParaRPr lang="en-US" sz="12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геномов у приматов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 только близость, но и последовательное уменьшение сходства по мере удаления ветвей в эволюционном древе приматов.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данным сравнительной геномики приматов, учебные и обзорные источники.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общий предок, тем меньше совпадений в геноме; это согласуется с эволюционным родством.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1725"/>
            <a:ext cx="3765900" cy="18829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молекулярные маркеры эволюции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молекулярных данных помогают по-разному восстановить историю жизни, но все они указывают на общее происхождение.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молекулярные признаки сходятся в одном выводе: живые организмы связаны общим происхождением.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молекулярной биологии и эволюционной генетики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молекулярные доказательства эволюции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ДНК и сравнения мутаций позволяет восстановить родство и время расхождения линий.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нарушенный ген синтеза витамина C сохранился у человекообразных обезьян.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 человекообразных обезьян, обзорные данные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псевдоген показывает, что поломка возникла у общего предка и была унаследована потомками.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ретровирусы в геномах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ретровирус мог встроиться в ДНК клетки зародышевой линии, и тогда его фрагмент передавался потомкам вместе с геномом. Так случайная вирусная вставка становилась наследуемой меткой.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как часть наследственности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одинаковый вирусный фрагмент обнаружен у разных видов в одном и том же участке хромосомы, это трудно объяснить случайностью. Такое совпадение указывает на общую вставку у общего предка.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место вставки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ретровирусы особенно ценны для эволюционной биологии, потому что независимое появление одной и той же вставки в одинаковом месте крайне маловероятно. Они служат сильным подтверждением родства видов.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эволюционный след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и время расхождения видов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оценок зависит от выбранного участка ДНК и калибровки по ископаемым данным, поэтому используют несколько независимых маркеров.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оценки по молекулярным часам и сравнительной генетике позвоночных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различий обычно означает более давнее расхождение линий; молекулярные часы помогают оценить возраст ветвей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консервативные участки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белок участвует в жизненно важном процессе, многие замены аминокислот нарушают его работу. Поэтому такие молекулы меняются медленно и сохраняют древние участки, важные для катализа, транспорта или связывания.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ограничивает изменения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видов последовательности ключевых белков отличаются мало, а у дальних — сильнее. По степени совпадения можно судить о родстве организмов и восстановить порядок их расхождения в эволюции.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родство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Цитохром c, гемоглобин и рибосомные белки содержат участки, которые почти не меняются у разных групп. Такие консервативные фрагменты служат надёжными молекулярными маркерами общего происхождения.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белки особенно показательны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115" y="1345200"/>
            <a:ext cx="501787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молекулярного сходства у разных организмов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показывает, что даже при большом эволюционном расстоянии у организмов сохраняются общие гены и биохимические механизмы.
</a:t>
            </a:r>
            <a:endParaRPr lang="en-US" sz="1516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сравнительной геномики и учебные примеры по молекулярной биологии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виды по происхождению, тем меньше сходство, но фундаментальные гены сохраняются у всех эукариот.
</a:t>
            </a:r>
            <a:endParaRPr lang="en-US" sz="16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и родословные линии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клетке митохондрии несут собственную кольцевую ДНК, которая обычно передаётся потомству через яйцеклетку. Поэтому по ней удобно прослеживать родословные линии, не смешивая сигналы от обоих родителей.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линия в клетке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в митохондриальной ДНК накапливаются постепенно и помогают сравнивать популяции между собой. По этим различиям можно реконструировать древние перемещения людей и близкое родство в семьях и группах.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след миграций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мутации к эволюционному признаку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наследуемые изменения накапливаются в популяции и становятся материалом для 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3,2 млрд
</a:t>
            </a:r>
            <a:endParaRPr lang="en-US" sz="7588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оснований содержит геном человека, отражая его древнее родство с другими организмами.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геному человека из баз геномики и учебников молекулярной биологии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показывает, насколько много информации сравнивают генетики при поиске общих предков, родственных линий и изменений, накопленных в ходе эволюции.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молекулярные данные чаще всего используют в эволюционных исследованиях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дополняют друг друга: одни удобны для близких видов, другие — для древних ветвей и популяционных исследований.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молекулярной филогенетики и учебной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опираются на ДНК и геномные сравнения, а псевдогены и ретровирусы особенно убедительны как метки общего происхождения.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молекулярных данных и способы проверки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эволюции могут накапливать изменения с неодинаковой скоростью, поэтому одно и то же число различий не всегда означает одинаковый возраст расхождения.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мутаций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выводы строят по нескольким участкам ДНК или по целым геномам. Тогда случайные ошибки отдельного гена не искажают общую картину родства.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несколькими генами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результаты сравнивают с ископаемыми остатками, строением организмов и их распространением. Совпадение независимых данных делает реконструкцию эволюции убедительнее.
</a:t>
            </a:r>
            <a:endParaRPr lang="en-US" sz="1153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анатомией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и архей важен горизонтальный перенос генов, который может усложнять построение дерева жизни. Поэтому для них особенно важен широкий набор признаков.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генов у микроорганизмов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молекулярной эволюции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помогает находить мутации, связанные с наследственными болезнями, и точнее понимать, какие изменения нарушают работу клеток и тканей человека.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наследственность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 дрожжи широко используются в исследованиях, потому что у них и у человека есть общие гены базовых процессов, а значит, результаты можно переносить на медицину.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изменений в геномах вирусов и бактерий позволяет отслеживать появление новых вариантов, пути их распространения и возникновение устойчивости к лекарствам.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инфекций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молекулярные доказательства общего происхождения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живые организмы используют один и тот же способ перевода кодонов в аминокислоты, что указывает на очень древнее происхождение наследственной 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генетический код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виды по родству, тем больше совпадений в ДНК и белках. Такая закономерность ожидаема при общем происхождении и трудно объяснима иначе.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поломки генов и вставки древних вирусов в одних и тех же местах хромосом служат сильными метками наследования от общего предка.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Псевдогены и ретровирусы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замен во времени позволяет оценивать возраст расхождения линий. Эти оценки согласуются с палеонтологическими и анатомическими данными.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 — от сравнения отдельных генов до анализа целых геномов — приводят к близким выводам, усиливая доверие к картине древа жизни.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методов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Эволюция, которую можно проверить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данные делают историю жизни измеримой: по ДНК и белкам можно восстановить родство, проследить мутации и увидеть, как постепенно формировались современные виды.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2026-06-01T23:02:35Z</dcterms:created>
  <dcterms:modified xsi:type="dcterms:W3CDTF">2026-06-01T23:02:35Z</dcterms:modified>
</cp:coreProperties>
</file>