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90" y="506916"/>
            <a:ext cx="3952221" cy="41296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и судьба Аксиньи Астаховой в романе «Тихий Дон»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Сила, любовь и трагедия Аксиньи раскрывают драму несвободной личности.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«Тихий Дон» показывает донское казачество в годы войн и революций. Судьба Аксиньи формируется в мире, где традиция, общественный суд и исторический слом лишают человека опоры.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Шолохов и эпоха перелома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Аксинья рано узнаёт бедность, унижение и зависимость от чужой воли, поэтому с недоверием относится к привычным семейным правилам.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брак со Степаном Астаховым не приносит защиты: в доме нет ни душевного тепла, ни уважения к её чувствам.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насилия и бесправия делает героиню внутренне настороженной и усиливает стремление к самостоятельности и личному выбору.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казачьем обществе её поведение воспринимается как нарушение порядка, хотя для самой Аксиньи это попытка отстоять человеческое достоинство.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положение Аксиньи в обществе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1258" y="1572760"/>
            <a:ext cx="3873967" cy="31854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8" y="1877376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Шолохов создаёт запоминающийся портрет героини: тёмные глаза, густые волосы, сильная пластика движений. Внешность подчёркивает её темперамент, внутреннее напряжение и скрытую тревогу.
</a:t>
            </a:r>
            <a:endParaRPr lang="en-US" sz="1463" dirty="0"/>
          </a:p>
        </p:txBody>
      </p:sp>
      <p:sp>
        <p:nvSpPr>
          <p:cNvPr id="7" name="Text 1"/>
          <p:cNvSpPr txBox="1"/>
          <p:nvPr/>
        </p:nvSpPr>
        <p:spPr>
          <a:xfrm>
            <a:off x="372778" y="3530495"/>
            <a:ext cx="3437864" cy="11145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не только передаёт красоту, но и раскрывает характер: гордость, эмоциональную силу и способность любить глубоко, без полутонов и расчёта.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Аксиньи как выражение характера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Аксинья решительна и прямолинейна: она не умеет подчиняться унижению и отвергает жизнь, навязанную извне.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внутренняя энергия сочетается с сильной эмоциональностью, ревностью и потребностью в искренней близости, без которой она не может жить полноценно.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внешней твёрдостью скрывается уязвимость: героиня болезненно переживает разлуки, потери и каждое разрушение надежды на счастье.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черты характера Аксиньи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личное чувство сталкивается с общественным порядком и историческим распадом.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Аксиньи к трагедии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382587"/>
            <a:ext cx="3603626" cy="43797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 Григорию Мелехову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861560" y="7198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Аксиньи и Григория основано на редкой для романа внутренней близости: их притяжение кажется естественным и не поддаётся рассудочному объяснению.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61560" y="22057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связь противостоит семейным обязанностям, хуторской морали и ожиданиям окружающих, поэтому становится постоянным источником конфликта и осуждения.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861560" y="36916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Аксиньи Григорий — главный смысл жизни, но именно эта привязанность делает её судьбу особенно хрупкой и зависимой от внешних обстоятельств.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 разные роли неравномерно определяют судьбу героини на протяжении романа.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Доминирует роль возлюбленной, а материнство и семейная защищённость остаются незавершёнными и трагически прерванными.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А. Шолохов, роман «Тихий Дон»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Личностные роли Аксиньи в романе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2307178"/>
            <a:ext cx="3848986" cy="15339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линии конфликта раскрывают трагедию героини и её одиночество.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конфликт лишает Аксинью устойчивости: чем сильнее давление среды, тем ближе её одиночество и неизбежная трагедия.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А. Шолохов, роман «Тихий Дон»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конфликты образа Аксиньи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60" y="1846541"/>
            <a:ext cx="542108" cy="5421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192" y="1876658"/>
            <a:ext cx="542108" cy="4818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23626" y="1900752"/>
            <a:ext cx="542108" cy="43368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4" y="382588"/>
            <a:ext cx="84264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Аксинья и Наталья Мелехова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58760" y="2497015"/>
            <a:ext cx="1968113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7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Страсть и долг
</a:t>
            </a:r>
            <a:pPr algn="l" indent="0" marL="0">
              <a:lnSpc>
                <a:spcPct val="100000"/>
              </a:lnSpc>
              <a:buNone/>
            </a:pPr>
            <a:r>
              <a:rPr lang="en-US" sz="1138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Аксинья живёт силой чувства и стремлением к личному счастью, тогда как Наталья воплощает терпение, семейный долг и верность традиции. Их различие делает конфликт не бытовым, а трагическим.
</a:t>
            </a:r>
            <a:endParaRPr lang="en-US" sz="1707" dirty="0"/>
          </a:p>
        </p:txBody>
      </p:sp>
      <p:sp>
        <p:nvSpPr>
          <p:cNvPr id="9" name="Text 3"/>
          <p:cNvSpPr txBox="1"/>
          <p:nvPr/>
        </p:nvSpPr>
        <p:spPr>
          <a:xfrm>
            <a:off x="3587920" y="2497015"/>
            <a:ext cx="1968113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женских мира
</a:t>
            </a:r>
            <a:pPr algn="l" indent="0" marL="0">
              <a:lnSpc>
                <a:spcPct val="100000"/>
              </a:lnSpc>
              <a:buNone/>
            </a:pPr>
            <a:r>
              <a:rPr lang="en-US" sz="1137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Наталья связана с домом и нравственной устойчивостью, Аксинья — с внутренней независимостью и отказом мириться с унижением. Обе героини по-своему страдают от одного и того же порядка.
</a:t>
            </a:r>
            <a:endParaRPr lang="en-US" sz="1705" dirty="0"/>
          </a:p>
        </p:txBody>
      </p:sp>
      <p:sp>
        <p:nvSpPr>
          <p:cNvPr id="10" name="Text 4"/>
          <p:cNvSpPr txBox="1"/>
          <p:nvPr/>
        </p:nvSpPr>
        <p:spPr>
          <a:xfrm>
            <a:off x="6817082" y="2497015"/>
            <a:ext cx="1968113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86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трагедия
</a:t>
            </a:r>
            <a:pPr algn="l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Противостояние женщин усиливается выбором Григория и жестокостью среды, в которой личное счастье оказывается уязвимым. Поэтому их образный конфликт раскрывает драму целой эпохи.
</a:t>
            </a:r>
            <a:endParaRPr lang="en-US" sz="17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34336" y="1577373"/>
            <a:ext cx="3115094" cy="297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Аксинья существует в среде, где личная жизнь подчинена укладу хутора, семейной репутации и неписаным правилам. Любое отклонение от нормы сразу становится предметом осуждения.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30999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ее стремление к любви и свободе выглядит как вызов традиционному порядку. На фоне жесткого быта это делает героиню особенно одинокой и внутренне сильной.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Аксинья и мир казачьего быта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Пики и спады связаны не только с событиями, но и с тем, как героиня переживает их глубоко и без защиты.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показывает: любовь дает Аксинье краткий подъем, но каждое испытание быстро возвращает ее к состоянию внутренней неустойчивости.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А. Шолохов, роман «Тихий Дон»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динамика образа Аксиньи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Материнское чувство раскрывает в Аксинье мягкость и потребность заботиться о ком-то, кто даст ей дом и доверие. Это делает образ более глубоким и человечным.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Желание семейного тепла показывает, что героиня стремится не только к страсти, но и к спокойной, защищенной жизни. В ней есть жажда простого счастья, недоступного в ее судьбе.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Трагические обстоятельства постоянно прерывают этот путь: счастье оказывается неполным, а надежда на устойчивую семью — хрупкой. Поэтому материнская тема усиливает драматизм образа.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Материнство и человеческая уязвимость Аксиньи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6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Портретные детали у Шолохова передают не только внешнюю красоту Аксиньи, но и напряжение ее внутренней жизни. Взгляд, жест, осанка становятся частью психологической характеристики.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514559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Эпитеты и контрасты помогают показать двойственность героини: она одновременно сильна и уязвима, горда и ранима. Благодаря этому образ звучит особенно выразительно.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670341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Пейзажные параллели усиливают эмоциональный фон сцен, в которых появляется Аксинья. Природа как будто откликается на ее переживания и делает их еще заметнее.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826124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и поступки героини раскрывают ее характер без прямых авторских объяснений. Читатель видит живого человека, а не схему, что и создает художественную убедительность образа.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создания образа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роману М. А. Шолохова «Тихий Дон»: движение судьбы героини от личного конфликта к исторической катастрофе.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трагического финала Аксиньи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сравнению с Натальей Аксинья действует открыто и не принимает роль покорной жены. Ее выбор всегда связан с личным чувством, даже если оно приносит страдание.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сравнении с Дарьей и другими героинями она особенно ярко выражает внутренний протест против несвободы. Ее характер строится на силе, прямоте и эмоциональной честности.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через Аксинью роман показывает, как по-разному женщины переживают давление среды. В ее судьбе особенно заметна цена, которую приходится платить за право быть собой.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Аксинья среди других женских образов романа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героини раскрывается в поступках, где решительность часто сочетается с болью, а личное достоинство — с постоянным риском потери.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подтверждает: Аксинья воспринимается прежде всего как сильная и эмоциональная личность, но именно уязвимость делает ее образ трагическим.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А. Шолохов, роман «Тихий Дон»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характера Аксиньи в системе образа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3739" y="2408990"/>
            <a:ext cx="2602145" cy="21447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8662" y="2408990"/>
            <a:ext cx="2602145" cy="21447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9812" y="2408990"/>
            <a:ext cx="2602145" cy="21447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Образ, который запоминается с первого взгляда
</a:t>
            </a:r>
            <a:pPr algn="l" indent="0" marL="0">
              <a:lnSpc>
                <a:spcPct val="100000"/>
              </a:lnSpc>
              <a:buNone/>
            </a:pPr>
            <a:r>
              <a:rPr lang="en-US" sz="3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Аксинья остается в памяти не как второстепенная героиня, а как самостоятельная сила романа. Ее темперамент, внешняя выразительность и внутренняя боль делают образ особенно живым. В ней легко увидеть человека, который пытается отстоять право на личное чувство.
</a:t>
            </a:r>
            <a:endParaRPr lang="en-US" sz="930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несвободной, но сильной женщины
</a:t>
            </a:r>
            <a:pPr algn="l" indent="0" marL="0">
              <a:lnSpc>
                <a:spcPct val="100000"/>
              </a:lnSpc>
              <a:buNone/>
            </a:pPr>
            <a:r>
              <a:rPr lang="en-US" sz="3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Читатели часто воспринимают Аксинью как символ женской судьбы, в которой страсть сталкивается с жесткими правилами среды. Ее трагедия не сводится к любовной истории. Она напоминает о цене, которую платит человек, когда общество не оставляет ему выбора.
</a:t>
            </a:r>
            <a:endParaRPr lang="en-US" sz="930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3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образ не теряет актуальности
</a:t>
            </a:r>
            <a:pPr algn="l" indent="0" marL="0">
              <a:lnSpc>
                <a:spcPct val="100000"/>
              </a:lnSpc>
              <a:buNone/>
            </a:pPr>
            <a:r>
              <a:rPr lang="en-US" sz="3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 Аксинье сохраняется благодаря психологической правде и отсутствию однозначности. Она не идеальна, но именно поэтому убедительна. Такой характер помогает современному читателю понять, как сложно человеку сохранить себя в условиях давления и несправедливости.
</a:t>
            </a:r>
            <a:endParaRPr lang="en-US" sz="963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Аксинья в культурной памяти читателей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862" y="2728778"/>
            <a:ext cx="6080278" cy="19403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6953" y="153543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 личная история героини развивается от несвободы к трагическому финалу.
</a:t>
            </a:r>
            <a:pPr algn="l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F782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этап усиливает зависимость Аксиньи от жестоких обстоятельств. Судьба героини строится как путь к любви, который постоянно прерывается насилием и историческим хаосом.
</a:t>
            </a:r>
            <a:endParaRPr lang="en-US" sz="1333" dirty="0"/>
          </a:p>
        </p:txBody>
      </p:sp>
      <p:sp>
        <p:nvSpPr>
          <p:cNvPr id="6" name="Text 1"/>
          <p:cNvSpPr txBox="1"/>
          <p:nvPr/>
        </p:nvSpPr>
        <p:spPr>
          <a:xfrm>
            <a:off x="4944317" y="1535430"/>
            <a:ext cx="3840909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А. Шолохов, «Тихий Дон»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судьбы Аксиньи в романе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52" y="506916"/>
            <a:ext cx="3952348" cy="412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25" y="676051"/>
            <a:ext cx="3746700" cy="37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Аксинья: любовь, сила и трагедия несвободы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Аксинья Астахова остается в романе живым символом страсти, внутренней силы и незащищенности. Ее судьба убеждает: без свободы и человеческого тепла любовь становится источником трагедии.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2026-05-20T04:27:55Z</dcterms:created>
  <dcterms:modified xsi:type="dcterms:W3CDTF">2026-05-20T04:27:55Z</dcterms:modified>
</cp:coreProperties>
</file>