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Н. Толстой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мыслитель и учитель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жил в России времени войн, реформ и больших общественных перемен. Его книги выросли из внимания к человеку, семье, истории и нравственному выбору.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его эпоха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1828 год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родился в усадьбе Ясная Поляна Тульской губернии, в старинной дворянской семье. Ранние годы в усадьбе стали важной частью его памяти и будущего творчества.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родителей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осиротел и воспитывался родственниками. Это усилило чувство одиночества и наблюдательность, которые позже помогли Толстому точно передавать переживания героев.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детства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Природа, усадебная жизнь и общение с крестьянскими детьми нашли отражение в повестях «Детство», «Отрочество» и «Юность».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Ясной Поляне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1851 году Толстой уехал на Кавказ, где увидел военную службу, новые обычаи и людей разных характеров. Эти впечатления позже стали основой для повести «Казаки» и ранних произведений.
</a:t>
            </a:r>
            <a:endParaRPr lang="en-US" sz="1622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Крымской войны он служил в Севастополе. «Севастопольские рассказы» принесли ему известность и показали войну без украшений — страшную, трудную и очень правдивую.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и первые литературные успехи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4090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8569" y="3137000"/>
            <a:ext cx="14137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Роман-эпопея о войне 1812 года, судьбах семей и размышлениях о том, как история влияет на жизнь человека.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Каренина»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семье, любви, выборе и ответственности, где особенно заметны последствия поступков героя.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«Воскресение»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 совести, справедливости и нравственном пробуждении человека, который пытается изменить свою жизнь.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Рассказы для детей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«Кавказский пленник», «Филипок», «Лев и собачка», «Косточка» учат доброте, честности, труду и состраданию.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Л. Н. Толстого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Л. Н. Толстого: «Война и мир», «Анна Каренина», «Воскресение», детские рассказы.
</a:t>
            </a:r>
            <a:endParaRPr lang="en-US" sz="1021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произведений Толстого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особенно внимательно показывал, как человек думает, сомневается и принимает решения в обычной жизни.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темах главной остаётся внутренняя жизнь человека: именно через неё раскрываются семья, история и нравственный выбор.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«Война и мир»: масштаб и главные герои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3525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1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1863 год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начал работу над романом-эпопеей и постепенно искал форму, в которой можно соединить историю, быт и размышления о человеке.
</a:t>
            </a:r>
            <a:endParaRPr lang="en-US" sz="1319" dirty="0"/>
          </a:p>
        </p:txBody>
      </p:sp>
      <p:sp>
        <p:nvSpPr>
          <p:cNvPr id="11" name="Text 3"/>
          <p:cNvSpPr txBox="1"/>
          <p:nvPr/>
        </p:nvSpPr>
        <p:spPr>
          <a:xfrm>
            <a:off x="2261175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1812 года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книги — Отечественная война 1812 года. Исторические события показаны через судьбы людей, а не только через действия полководцев.
</a:t>
            </a:r>
            <a:endParaRPr lang="en-US" sz="1390" dirty="0"/>
          </a:p>
        </p:txBody>
      </p:sp>
      <p:sp>
        <p:nvSpPr>
          <p:cNvPr id="12" name="Text 4"/>
          <p:cNvSpPr txBox="1"/>
          <p:nvPr/>
        </p:nvSpPr>
        <p:spPr>
          <a:xfrm>
            <a:off x="3801250" y="33450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Семьи романа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Ростовы, Болконские и Безуховы помогают увидеть разные характеры, взгляды на жизнь и пути взросления героев.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342300" y="935100"/>
            <a:ext cx="28161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1869 год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был завершён как большое произведение о семье, войне и роли личности в истории. Его масштаб сделал Толстого всемирно известным.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Толстой показывает, что семейная жизнь может быть по-настоящему счастливой только тогда, когда в ней есть доверие, уважение и внутренняя честность.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Анны раскрывает трагедию человека, который не смог сохранить душевное равновесие и оказался один на один со своим выбором.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Левин, напротив, ищет смысл в труде, семейной жизни и вере. Его путь помогает увидеть, как человек может меняться и взрослеть.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заставляет задуматься о том, как личные чувства, общественные правила и ответственность перед близкими влияют на судьбу человека.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«Анна Каренина»: семья, чувство и ответственность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менялись взгляды Толстого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жизни и творчества Л. Н. Толстого, отражённый в его биографии и произведениях.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Ясной Поляне Толстой открыл школу для крестьянских детей и сам искал способы учить без принуждения, чтобы ребёнок не боялся задавать вопросы и думать самостоятельно.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занятий он составил «Азбуку» и «Новую азбуку», а также книги для чтения. В них были короткие, ясные тексты, понятные детям и связанные с их жизненным опытом.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считал важными интерес к учёбе, свободу мысли и точный язык. Он стремился, чтобы обучение не только давало знания, но и воспитывало доброту и ответственность.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как педагог и автор учебных книг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2852" y="1497250"/>
            <a:ext cx="3271445" cy="263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показывают, как жизненный опыт Толстого постепенно превращался в литературные произведения и новые взгляды.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важнейшие книги Толстого рождались из личного опыта, наблюдений войны, семейной жизни и духовных исканий.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о Л. Н. Толстом и история создания его произведений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жизни и творчества Толстого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была для Толстого не только усадьбой, но и рабочим пространством: здесь он писал, правил рукописи, занимался хозяйством и много общался с людьми разных сословий.
</a:t>
            </a:r>
            <a:endParaRPr lang="en-US" sz="1668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это музей-заповедник, где сохраняются дом, парк и библиотека. Это место помогает увидеть, в какой обстановке рождались его книги и педагогические идеи.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Ясная Поляна — дом писателя и место памяти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литературного наследия Л. Н. Толстого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работал Толстой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свободно переходил от крупных книг к коротким текстам для чтения детьми и взрослыми.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место занимают романы и повести, но значимы и короткие произведения: они помогали Толстому говорить о нравственности просто и ясно.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031" y="1097403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73031" y="1087696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85031" y="1075563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97031" y="1075563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9031" y="1075563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Толстой исследовал всю жизнь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179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постоянно сравнивал внешнюю силу и внутреннюю правду. Его герои часто понимают, что справедливость связана не с властью, а с честным отношением к людям.
</a:t>
            </a:r>
            <a:endParaRPr lang="en-US" sz="1600" dirty="0"/>
          </a:p>
        </p:txBody>
      </p:sp>
      <p:sp>
        <p:nvSpPr>
          <p:cNvPr id="16" name="Text 3"/>
          <p:cNvSpPr txBox="1"/>
          <p:nvPr/>
        </p:nvSpPr>
        <p:spPr>
          <a:xfrm>
            <a:off x="1991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его книгах — это место любви, испытаний и ответственности. Писатель показывает, как отношения между близкими влияют на выбор и характер человека.
</a:t>
            </a:r>
            <a:endParaRPr lang="en-US" sz="1600" dirty="0"/>
          </a:p>
        </p:txBody>
      </p:sp>
      <p:sp>
        <p:nvSpPr>
          <p:cNvPr id="17" name="Text 4"/>
          <p:cNvSpPr txBox="1"/>
          <p:nvPr/>
        </p:nvSpPr>
        <p:spPr>
          <a:xfrm>
            <a:off x="3803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герои Толстого переживают сомнения и ошибки, потому что слышат голос совести. Именно внутренний суд помогает им задуматься о своих поступках.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5615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уважал простой, полезный труд и часто связывал с ним нравственную силу человека. Труд у Толстого помогает героям стать честнее, спокойнее и ближе к жизни.
</a:t>
            </a:r>
            <a:endParaRPr lang="en-US" sz="1600" dirty="0"/>
          </a:p>
        </p:txBody>
      </p:sp>
      <p:sp>
        <p:nvSpPr>
          <p:cNvPr id="19" name="Text 6"/>
          <p:cNvSpPr txBox="1"/>
          <p:nvPr/>
        </p:nvSpPr>
        <p:spPr>
          <a:xfrm>
            <a:off x="7427425" y="1416488"/>
            <a:ext cx="1538700" cy="31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 ненасилие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был против жестокости и войн, поэтому особенно ценил мирную жизнь. В его произведениях важно не победить другого, а понять человека и сохранить достоинство.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724" y="994929"/>
            <a:ext cx="2097600" cy="204229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5099" y="994929"/>
            <a:ext cx="2097600" cy="20422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474" y="994929"/>
            <a:ext cx="2097600" cy="204229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92617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герой очень хочет попасть в школу, хотя боится и пока мало умеет. Толстой показывает настойчивость ребёнка и радость первого шага к знаниям. Рассказ легко представить как сцену, где важны движение, ожидание и первый успех.
</a:t>
            </a:r>
            <a:endParaRPr lang="en-US" sz="835" dirty="0"/>
          </a:p>
        </p:txBody>
      </p:sp>
      <p:sp>
        <p:nvSpPr>
          <p:cNvPr id="12" name="Text 2"/>
          <p:cNvSpPr txBox="1"/>
          <p:nvPr/>
        </p:nvSpPr>
        <p:spPr>
          <a:xfrm>
            <a:off x="92617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Филипок идёт учиться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817547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дружбы между львом и маленькой собачкой трогает своей простотой. Через короткий сюжет Толстой говорит о верности, сострадании и том, как сильно животные способны чувствовать утрату. Для иллюстрации здесь подходит спокойная, печальная сцена.
</a:t>
            </a:r>
            <a:endParaRPr lang="en-US" sz="808" dirty="0"/>
          </a:p>
        </p:txBody>
      </p:sp>
      <p:sp>
        <p:nvSpPr>
          <p:cNvPr id="14" name="Text 4"/>
          <p:cNvSpPr txBox="1"/>
          <p:nvPr/>
        </p:nvSpPr>
        <p:spPr>
          <a:xfrm>
            <a:off x="3817548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в «Льве и собачке»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708922" y="3384394"/>
            <a:ext cx="18612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мальчик скрывает, что взял косточку, и сначала старается оправдаться. Но правда всё равно становится важнее, чем хитрость. Толстой помогает понять, что даже маленькая ложь меняет отношение к человеку.
</a:t>
            </a:r>
            <a:endParaRPr lang="en-US" sz="903" dirty="0"/>
          </a:p>
        </p:txBody>
      </p:sp>
      <p:sp>
        <p:nvSpPr>
          <p:cNvPr id="16" name="Text 6"/>
          <p:cNvSpPr txBox="1"/>
          <p:nvPr/>
        </p:nvSpPr>
        <p:spPr>
          <a:xfrm>
            <a:off x="6708923" y="2810850"/>
            <a:ext cx="18612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«Косточка» и цена обмана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дети: короткие рассказы с ясным смыслом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создавался «Война и мир»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работы Толстого над романом-эпопеей: от замысла и исторических источников до завершённого текста.
</a:t>
            </a:r>
            <a:endParaRPr lang="en-US" sz="10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показал, что роман может соединять историю, философию и жизнь обычной семьи. Такой масштаб повлиял на многих писателей и расширил возможности реалистической прозы.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переводили на разные языки, потому что в них говорилось о понятных всем вещах: любви, выборе, совести и ответственности. Эти темы важны читателям разных стран и эпох.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университете Толстого изучают не только как классика, но и как внимательного наблюдателя человека. Его романы помогают учиться думать, сравнивать поступки и понимать характеры.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Толстого на русскую и мировую литературу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Л. Н. Толстого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Толстого и их внутренние конфликты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даже самые юные персонажи переживают важные душевные перемены, а взрослые герои часто сомневаются в себе и ищут правильный путь.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главное у Толстого — не внешнее действие, а внутреннее движение человека к пониманию себя и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1910: уход из Ясной Поляны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решил оставить привычный дом и искать более простую, уединённую жизнь. Этот шаг соответствовал его поздним взглядам на самоограничение и духовную честность.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болезнь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поездки писатель тяжело заболел. Состояние ухудшилось настолько, что остановка в пути стала вынужденной и уже не позволила продолжить дорогу.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Астапово: последний день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умер на станции Астапово. Его уход стал событием общероссийского значения и показал, насколько сильно его жизнь и книги были связаны для современников.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9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уход писателя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23" y="435400"/>
            <a:ext cx="4070255" cy="427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учит замечать в литературе не только сюжет, но и нравственный выбор человека. Его книги помогают понимать историю, семью, совесть и ответственность — поэтому они остаются живыми и сегодня.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695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Л. Н. Толстой остаётся важным для школьного чтения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2026-05-22T19:25:29Z</dcterms:created>
  <dcterms:modified xsi:type="dcterms:W3CDTF">2026-05-22T19:25:29Z</dcterms:modified>
</cp:coreProperties>
</file>