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00025" y="1088500"/>
            <a:ext cx="6544200" cy="232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Первообразная и неопределённый интеграл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операция к дифференцированию и её основные приёмы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2608475" y="4415325"/>
            <a:ext cx="39273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Интегрирование позволяет восстанавливать функцию по её производной, а значит связывает изменение, движение и накопление. Именно эта идея лежит в основе математического анализа и помогает решать задачи о площадях, пути и законах изменения.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первообразную в 11 классе?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первообразной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00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производной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F(x) называется первообразной для f(x) на промежутке, если её производная совпадает с исходной функцией: F'(x)=f(x).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3803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Бесконечно много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одной и той же функции обычно существует не одна, а бесконечно много первообразных. Они отличаются только на постоянную величину, потому что производная числа равна нулю.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198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f(x)=2x, то одной первообразной будет x^2, а общее решение записывают как x^2+C. Постоянная C показывает все возможные варианты семейства.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Неопределённый интеграл и его запись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Неопределённый интеграл записывают так: ∫f(x)dx. Эта запись означает поиск всех функций, производная которых равна f(x), то есть всего семейства первообразных.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dx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dx указывает переменную, по которой ведётся интегрирование. Он помогает понять, относительно какой переменной ищется первообразная, особенно в выражениях с несколькими буквами.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C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Константа C обязательна, потому что производная любой постоянной равна нулю. Без неё ответ был бы неполным и описывал бы только одну функцию вместо целого семейства.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первообразной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F'(x)=f(x), то ∫f(x)dx=F(x)+C. Тем самым неопределённый интеграл не даёт единственный ответ, а фиксирует общий вид всех подходящих функций.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первообразную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школьного решения: от распознавания вида функции до проверки результата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02270"/>
            <a:ext cx="3934500" cy="18804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соответствия служат опорой для большинства школьных задач и позволяют быстро переходить от функции к её первообразной.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стандартных формул покрывают значительную часть типовых примеров и ускоряют решение более сложных задач.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формулы первообразных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начал математического анализа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602235"/>
            <a:ext cx="239400" cy="19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28545"/>
            <a:ext cx="239400" cy="21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неопределённого интеграла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Линейность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 суммы равен сумме интегралов. Это свойство позволяет разбивать сложное выражение на части и рассматривать каждое слагаемое отдельно, не теряя общей структуры задачи.
</a:t>
            </a:r>
            <a:endParaRPr lang="en-US" sz="1017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множитель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коэффициент можно вынести за знак интеграла. Благодаря этому сначала удобно упростить запись, а затем применять подходящую формулу без лишних вычислений.
</a:t>
            </a:r>
            <a:endParaRPr lang="en-US" sz="1017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Сведение к простому виду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свойства помогают преобразовывать выражения так, чтобы они стали похожи на знакомые табличные интегралы. Именно поэтому многие задачи решаются быстрее после предварительного упрощения.
</a:t>
            </a:r>
            <a:endParaRPr lang="en-US" sz="9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семейства первообразных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05300" y="1350825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производная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первообразные одной функции имеют одинаковую производную, а значит их графики отличаются не формой, а только положением на плоскости. Это удобно видеть на семействе параллельных кривых.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300" y="2522838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Вертикальный сдвиг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константы C сдвигает график вверх или вниз, не изменяя наклон касательной. Поэтому множество первообразных одной функции образует семейство одинаковых кривых.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300" y="3694863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f(x)=x^2 одной из первообразных является F(x)=x^3/3. Все остальные записываются как x^3/3+C, где разные значения C меняют только высоту графика.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формы чаще всего решаются по готовой формуле, а дроби и составные выражения требуют дополнительного преобразования перед интегрированием.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выражение к табличному виду, тем меньше шагов нужно для ответа; рациональные функции обычно требуют больше подготовки.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функций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школьного курса алгебры и начал математического анализа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найденной первообразной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способ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Найденную функцию нужно продифференцировать и сравнить результат с исходной подынтегральной функцией. Если они совпадают, первообразная записана верно.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Константа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проверки постоянная C исчезает, потому что её производная равна нулю. Это нормально и не означает ошибку в решении.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с логарифмами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выражения 1/x важно помнить о формуле ln|x|+C. Модуль обязателен, так как без него ответ может быть неверным по области определения.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знаков и коэффициентов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быстро заметить ошибки в знаке, в множителе или в записи аргумента. Поэтому дифференцирование — обязательный финальный шаг после вычисления.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замены переменной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выражение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внутреннюю функцию и рядом — множитель, похожий на её производную. Такая структура подсказывает, что интеграл можно упростить заменой переменной.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новой переменной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обозначают сложный аргумент новой буквой и переписывают всё выражение через неё. В результате подынтегральная часть становится короче и удобнее для вычисления.
</a:t>
            </a:r>
            <a:endParaRPr lang="en-US" sz="1099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исходной переменной
</a:t>
            </a:r>
            <a:pPr algn="ctr" indent="0" marL="0">
              <a:lnSpc>
                <a:spcPct val="100000"/>
              </a:lnSpc>
              <a:buNone/>
            </a:pPr>
            <a:r>
              <a:rPr lang="en-US" sz="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первообразной переходят обратно к исходной переменной и обязательно добавляют константу C. Проверка производной показывает, что преобразование выполнено верно.
</a:t>
            </a:r>
            <a:endParaRPr lang="en-US" sz="9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Интегрирование по частям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метод нужен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применяют к произведениям, где одна часть при дифференцировании упрощается. Особенно часто это x·e^x, x·sin x, x·cos x и выражения с ln x.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функции u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шаг — выбрать u так, чтобы после дифференцирования она стала проще. Тогда оставшаяся часть dv легко интегрируется, и вся задача сводится к более ясным действиям.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 формуле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в выражение ∫u dv = uv − ∫v du исходное произведение распадается на два более простых фрагмента. Часто достаточно одного или двух повторений формулы.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полученную первообразную удобно проверить дифференцированием. Такой контроль помогает заметить ошибки в знаке, коэффициенте и выборе исходной функции u.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что сложность задачи определяется не длиной записи, а тем, насколько удачно выделены функции u и dv.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метод быстро сводит исходное выражение к стандартным интегралам; наибольшая трудоёмкость возникает там, где требуется повторное применение формулы.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применения интегрирования по частям на типовых примерах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интегрирования по частям из курса алгебры и начал математического анализа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промахи встречаются чаще всего, почему они возникают и какой ответ считается правильным.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со сложностью вычислений, а с невнимательностью к формуле, знаку и обязательной константе.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нахождении первообразных
</a:t>
            </a:r>
            <a:endParaRPr lang="en-US" sz="2327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 из школьного курса алгебры и начал анализа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первообразной в математике и физике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22675" y="1125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производная, первообразная позволяет вернуть исходную функцию. Это особенно важно, когда по частным характеристикам нужно получить целое описание процесса.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2272" y="1126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тела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по скорости находят путь, а по ускорению — скорость. Так первообразная связывает мгновенные изменения с итоговым результатом наблюдения.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22675" y="3103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геометрией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геометрических задачах первообразная помогает переходить от локального поведения графика к его общей форме. Это облегчает анализ кривых и их параметров.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2272" y="3104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интегралу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напрямую ведёт к определённому интегралу, где уже считают накопленный эффект: площадь, работу, массу или пройденный путь по известному закону изменения.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производной к семейству первообразных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одна производная задаёт бесконечное множество функций, отличающихся только постоянной.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идей к строгому анализу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Ньютон и Лейбниц: разные пути к одной идее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 веке Ньютон и Лейбниц независимо друг от друга связали производную и интеграл в единую картину. Их работы сделали возможным систематическое изучение изменения и восстановления функций. На иллюстрации их портреты можно расположить рядом, как символ общего открытия.
</a:t>
            </a:r>
            <a:endParaRPr lang="en-US" sz="1289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открытия к современному языку математики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XVIII–XIX веках идеи математического анализа получили более строгие доказательства, удобные обозначения и чёткую структуру правил. Краткая временная шкала рядом с портретами показывает, как интуитивная идея превратилась в раздел математики с точной терминологией.
</a:t>
            </a:r>
            <a:endParaRPr lang="en-US" sz="123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только частоту, но и учебную последовательность тем: сначала отрабатывается восстановление функции, затем переход к более содержательным прикладным задачам.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базовые упражнения, поэтому именно они формируют прочный навык; прикладные сюжеты закрепляют тему и подводят к следующему разделу.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применяется неопределённый интеграл в школьных задачах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типовых школьных заданий по алгебре и началам математического анализа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7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шага
</a:t>
            </a:r>
            <a:endParaRPr lang="en-US" sz="4179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пройти путь от распознавания функции до проверки результата без лишних ошибок.
</a:t>
            </a:r>
            <a:endParaRPr lang="en-US" sz="1382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алгоритм дисциплинирует решение: сначала выбирают метод, затем вычисляют первообразную, после чего обязательно проверяют ответ дифференцированием.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стандартного школьного алгоритма решения задач на первообразную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Первообразная: от правила к пониманию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Первообразная показывает, как по производной восстановить исходную функцию, а неопределённый интеграл объединяет все такие функции в одно семейство. Эта тема формирует основу дальнейшего анализа.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2026-05-29T15:15:28Z</dcterms:created>
  <dcterms:modified xsi:type="dcterms:W3CDTF">2026-05-29T15:15:28Z</dcterms:modified>
</cp:coreProperties>
</file>