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email: быстро, понятно, вежливо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быстро читают и легко понимают.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нужен, когда важно спокойно и точно передать информацию: учителю, однокласснику, руководителю кружка или организаторам. В хорошем письме сразу видны цель, детали и ожидаемый ответ.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используют email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написал учителю о пересдаче, но не указал предмет, тему и дату. Без этих деталей сообщение оказалось слишком общим и потребовало дополнительного уточнения.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цель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было трудно понять, о каком уроке идёт речь и что именно нужно: перенос, разрешение на пересдачу или вопрос по заданию. Письмо не сработало сразу.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информации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отсутствия конкретики ответ пришёл только на следующий день. Если бы тема и дата были указаны сразу, переписка заняла бы гораздо меньше времени.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ответа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помогает адресату быстро сориентироваться: кто пишет, по какому поводу и что нужно сделать. Тогда сообщение не теряется среди остальных.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понятнее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могут не понять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позволяет отправлять сообщения через интернет и сохранять их для повторного чтения. Это удобно, когда важно не потерять договорённость, дату или ссылку.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письмо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чата, письмо обычно звучит более вдумчиво и остаётся в переписке надолго. Его легко переслать, найти позже и использовать как запись договорённости.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хранить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часто используют в школе, на курсах, в секциях и на конкурсах. Через email можно задать вопрос, отправить работу или уточнить организационные детали.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учёбы и дел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email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собрать письмо из понятных блоков.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хорошее письмо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 обычно укладывается в несколько слов и сразу показывает смысл сообщения.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достаточно, чтобы адресат понял, о чём письмо, ещё до открытия сообщения.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3–7
</a:t>
            </a:r>
            <a:endParaRPr lang="en-US" sz="7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учителя лучше использовать уважительное обращение с именем и отчеством. Оно задаёт спокойный тон и показывает, что вы обращаетесь аккуратно и по делу.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адресат вам незнаком, выбирайте нейтральное обращение без фамильярности. Так письмо сразу выглядит вежливо и уместно для любой школьной ситуации.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Незнакомому взрослому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Однокласснику подойдёт короткое дружелюбное приветствие. Оно звучит естественно, если переписка неофициальная и вы хорошо знакомы.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Однокласснику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письмо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коротко представьтесь: это помогает адресату сразу понять, кто пишет и из какого вы класса или группы.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вступления свяжите письмо с событием или сроком: пятница, собрание, олимпиада, занятие или другой важный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относится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 повод письма: домашнее задание, перенос урока, вопрос по конкурсу или просьба уточнить детали.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какому поводу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вступление с контекстом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вопросов несколько, оформляйте их отдельно. Тогда проще ответить по каждому пункту: по дате, по месту и по материалам.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 отдельно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превращайте письмо в сплошной текст без пауз. Короткие абзацы делают сообщение аккуратным, а ответ на него — быстрее и 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важна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Разделяйте текст на абзацы, если в письме несколько мыслей. Так адресат быстрее найдёт нужную часть и не пропустит важную деталь.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 — одна мысль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пишите самое важное, потом добавляйте пояснение. Такой порядок помогает читателю сразу увидеть смысл и не терять время на лишнее.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в начале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основную часть ясно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уточнения делают просьбу понятной и удобной для ответа.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уточнить: что именно нужно, к какому сроку и в каком виде.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объявили перенос занятия на четверг, и ученица сразу дописала точную дату, время и кабинет. Получатель не стал переспрашивать и быстро понял, где будет встреча. Когда детали собраны в одном месте, письмо читается с первого раза.
</a:t>
            </a:r>
            <a:endParaRPr lang="en-US" sz="9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 лишних вопросов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указал не только дату, но и номер кабинета, чтобы никто не пришёл не туда. Для школьных писем это особенно важно, когда урок, консультация или олимпиада меняют расписание. Чем точнее факты, тем меньше ошибок в ответе.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 без ошибок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 кружка прикрепил ссылку на таблицу и сразу написал, что именно в ней искать. Участники открыли файл без долгих уточнений и нашли нужную строку за минуту. Точная ссылка экономит время и убирает путаницу между несколькими документами.
</a:t>
            </a:r>
            <a:endParaRPr lang="en-US" sz="97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в нужном месте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помогают прочитать письмо сразу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мягкой формы просьбы. Слова «пожалуйста» и «можно ли» показывают уважение и делают сообщение спокойнее, даже если вопрос срочный или важный.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взрослых лучше выбирать вежливые обращения и полные фразы. Вместо резкого «Дайте ответ» лучше написать «Будьте добры, подскажите, пожалуйста», чтобы тон звучал дружелюбно и уверенно.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 конце тоже важна. Фразы «спасибо за помощь» или «thank you» уместны, если переписка ведётся на двух языках или в международном проекте.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в завершение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письмо приятнее для чтения
</a:t>
            </a:r>
            <a:endParaRPr lang="en-US" sz="24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завершение помогает письму звучать аккуратно. Несколько доброжелательных слов показывают, что вы цените время адресата и ожидаете ответа без давления.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финал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заключения сразу ставят подпись. Она помогает адресату быстро понять, кто написал письмо, особенно если сообщение пришло от класса, команды или кружка.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после прощания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 конце может напоминать о следующем шаге. Например, удобно написать, что вы будете ждать ответ, если это поможет договориться о сроках или уточнениях.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Напомнить о ответе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письма должно быть коротким и ясным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подпись меняется в зависимости от ситуации. В школьной переписке она должна быть понятной, а в более официальном письме — аккуратной и полной.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формальнее письмо, тем полнее и аккуратнее должна быть подпись. Для школы достаточно класса, а для официальной переписки лучше использовать имя и фамилию.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школьного курса по электронным письмам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помогает сразу понять, кто отправил письмо
</a:t>
            </a:r>
            <a:endParaRPr lang="en-US" sz="24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используйте капслок и слишком эмоциональные шутки в серьёзной теме. В письме это может выглядеть как крик или неуместная фамильярность.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резкости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слишком личные подробности, если они не нужны для ответа. Чем точнее и короче письмо, тем легче адресату ответить по делу.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нужные детали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спокойно и без лишнего нажима. Короткие предложения помогают читателю быстро понять смысл и не отвлекают от главной просьбы или вопроса.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подача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уважительные слова, даже если вы расстроены или спешите. Вежливый тон показывает, что вы ждёте помощи, а не требуете её.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адресату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тон делает письмо понятным и уважительным
</a:t>
            </a:r>
            <a:endParaRPr lang="en-US" sz="23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Разбивайте текст на короткие абзацы по одной мысли. Тогда письмо выглядит аккуратно, а адресат быстрее находит нужную часть и не теряет важные сведения.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 — одна мысль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делайте сплошную «стену текста». Длинный абзац утомляет и скрывает главное, особенно если письмо читают на телефоне между уроками или делами.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перегрузки текстом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письме несколько вопросов, оформите их списком. Так легче отвечать по пунктам и проще заметить, если один из вопросов остался без ответа.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помогают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 и эмодзи используйте только там, где это действительно уместно. В школьной переписке они могут помочь, но в официальном письме лучше обойтись без них.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выделением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легче читать, когда оно аккуратно оформлено
</a:t>
            </a:r>
            <a:endParaRPr lang="en-US" sz="24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прикладываете файл, сразу скажите об этом в тексте. Получатель быстрее поймёт, что именно искать, и не будет путать вложение с обычным сообщением.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называйте файл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проверьте, открывается ли вложение на устройстве и совпадает ли название файла с содержанием. Это особенно важно, если файл нужен к уроку или конкурсу.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Ссылку лучше описывать прямо и коротко: что именно она открывает и зачем нужна. Тогда адресат не теряет время на догадки и открывает нужный материал сразу.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Поясняйте ссылку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Вложения и ссылки стоит упоминать понятно и без сокращений
</a:t>
            </a:r>
            <a:endParaRPr lang="en-US" sz="21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проверьте тему, адрес и прикреплённые файлы. Ошибка в начале часто приводит к тому, что письмо теряется или уходит не тому человеку.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отправки можно ещё раз убедиться, что всё оформлено правильно. Если заметили ошибку сразу, лучше исправить её в следующем письме, чем надеяться, что адресат догадается сам.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отправки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пишите поздно ночью без причины и не пересылайте чужие сообщения без разрешения. Вежливость в электронной почте начинается с уважения к времени и личным данным других.
</a:t>
            </a:r>
            <a:endParaRPr lang="en-US" sz="1146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момент отправки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помогают избежать неловких ошибок
</a:t>
            </a:r>
            <a:endParaRPr lang="en-US" sz="23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какие ошибки встречаются чаще всего в школьных письмах. Особенно заметны отсутствие темы и нечёткая просьба — именно они чаще всего задерживают ответ.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проблемы связаны не с грамматикой, а с ясностью и структурой. Чем короче и точнее письмо, тем меньше ошибок и уточняющих вопросов.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типичных черновиков электронных писем, 2025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работает лучше, когда оно ясно и вежливо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похоже на чёткую инструкцию: сразу понятно, о чём речь, что нужно сделать и кто отправил сообщение. Если перед нажатием кнопки «Отправить» ещё раз всё проверить, ответ придёт быстрее.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2026-07-25T18:12:43Z</dcterms:created>
  <dcterms:modified xsi:type="dcterms:W3CDTF">2026-07-25T18:12:43Z</dcterms:modified>
</cp:coreProperties>
</file>