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Огонь, вода и газ: что важно знать в 3 классе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помощника каждый день — и три правила безопасности.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Огонь, вода и газ окружают нас дома, в школе и на улице. Они помогают жить удобнее, но требуют внимания. Если помнить простые правила, можно избежать опасности и действовать спокойно.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огонь, вода и газ встречаются каждый день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9721" y="1095725"/>
            <a:ext cx="2752407" cy="32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огонь
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732220" y="1791938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появляется при горении и дарит человеку тепло и свет. Он помогает согревать комнату, готовить еду и освещать путь, когда вокруг темно.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1038732" y="1399766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свет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732220" y="3418163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используют огонь на кухне, в печи и у костра. Он выручает в быту, если взрослые следят за ним и соблюдают осторожность.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1038732" y="3025991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помощник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338507" y="1791938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загорелось пламя, нужны то, что может гореть, и источник огня. Без этих условий огонь не возникнет, как ни старайся.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45019" y="1399766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условия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338507" y="3418163"/>
            <a:ext cx="2228400" cy="7432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оставить пламя без присмотра, оно быстро выходит из-под контроля. Тогда появляется дым, может начаться пожар, и помощь нужна немедленно.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45019" y="3025991"/>
            <a:ext cx="1922100" cy="3533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рядом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208" y="1179577"/>
            <a:ext cx="2634304" cy="317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огонь приносит пользу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32175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Плита помогает готовить суп, кашу и чай. Когда огонь используется взрослыми аккуратно, обед получается вкусным, а кухня остается безопасным местом.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2175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32175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Костер нужен в походе и на отдыхе, но только под присмотром взрослых. Он помогает приготовить еду и создать уют у воды или в лесу.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175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отдыха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426713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Печь и камин согревают дом в холодную погоду. Тепло от огня особенно приятно зимой, когда за окном настоящий морозный «бррр».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426713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тепла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426713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приносит пользу, когда его используют строго по правилам. Тогда он остается верным помощником, а не непослушным хулиганом с пламенем.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426713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Важен порядок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с огнем
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4805325" y="1552025"/>
            <a:ext cx="36186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Спички и зажигалки нельзя брать для игр. Это не маленькие палочки для веселья, а вещи, которые могут быстро вызвать опасный огонь.
</a:t>
            </a:r>
            <a:endParaRPr lang="en-US" sz="700" dirty="0"/>
          </a:p>
        </p:txBody>
      </p:sp>
      <p:sp>
        <p:nvSpPr>
          <p:cNvPr id="14" name="Text 3"/>
          <p:cNvSpPr txBox="1"/>
          <p:nvPr/>
        </p:nvSpPr>
        <p:spPr>
          <a:xfrm>
            <a:off x="4879475" y="1405000"/>
            <a:ext cx="3470400" cy="1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Спички — не игрушка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4805325" y="3851375"/>
            <a:ext cx="36186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заметил дым, искры или пламя, сразу отходи подальше и зовите взрослого. Спокойный и быстрый шаг здесь гораздо умнее паники.
</a:t>
            </a:r>
            <a:endParaRPr lang="en-US" sz="700" dirty="0"/>
          </a:p>
        </p:txBody>
      </p:sp>
      <p:sp>
        <p:nvSpPr>
          <p:cNvPr id="16" name="Text 5"/>
          <p:cNvSpPr txBox="1"/>
          <p:nvPr/>
        </p:nvSpPr>
        <p:spPr>
          <a:xfrm>
            <a:off x="4879475" y="3704350"/>
            <a:ext cx="3470400" cy="1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Зови на помощь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4805325" y="3276537"/>
            <a:ext cx="36186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огню нельзя подносить бумагу, ткань и другие легко загорающиеся предметы. Они вспыхивают быстро, словно обрадовались, но это совсем не шутка.
</a:t>
            </a:r>
            <a:endParaRPr lang="en-US" sz="700" dirty="0"/>
          </a:p>
        </p:txBody>
      </p:sp>
      <p:sp>
        <p:nvSpPr>
          <p:cNvPr id="18" name="Text 7"/>
          <p:cNvSpPr txBox="1"/>
          <p:nvPr/>
        </p:nvSpPr>
        <p:spPr>
          <a:xfrm>
            <a:off x="4879475" y="3129513"/>
            <a:ext cx="3470400" cy="1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 вещи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4805325" y="2701700"/>
            <a:ext cx="36186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огонь горит на плите, у костра или в печи, рядом обязательно должен быть взрослый. Без присмотра пламя становится особенно опасным.
</a:t>
            </a:r>
            <a:endParaRPr lang="en-US" sz="700" dirty="0"/>
          </a:p>
        </p:txBody>
      </p:sp>
      <p:sp>
        <p:nvSpPr>
          <p:cNvPr id="20" name="Text 9"/>
          <p:cNvSpPr txBox="1"/>
          <p:nvPr/>
        </p:nvSpPr>
        <p:spPr>
          <a:xfrm>
            <a:off x="4879475" y="2554675"/>
            <a:ext cx="3470400" cy="1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оставляй без взрослых
</a:t>
            </a:r>
            <a:endParaRPr lang="en-US" sz="900" dirty="0"/>
          </a:p>
        </p:txBody>
      </p:sp>
      <p:sp>
        <p:nvSpPr>
          <p:cNvPr id="21" name="Text 10"/>
          <p:cNvSpPr txBox="1"/>
          <p:nvPr/>
        </p:nvSpPr>
        <p:spPr>
          <a:xfrm>
            <a:off x="4805325" y="2126863"/>
            <a:ext cx="36186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играть с огнем, подносить к нему руки или трогать горячие предметы. Даже маленький ожог очень неприятен и долго заживает.
</a:t>
            </a:r>
            <a:endParaRPr lang="en-US" sz="700" dirty="0"/>
          </a:p>
        </p:txBody>
      </p:sp>
      <p:sp>
        <p:nvSpPr>
          <p:cNvPr id="22" name="Text 11"/>
          <p:cNvSpPr txBox="1"/>
          <p:nvPr/>
        </p:nvSpPr>
        <p:spPr>
          <a:xfrm>
            <a:off x="4879475" y="1979837"/>
            <a:ext cx="3470400" cy="1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трогай пламя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575" y="1329931"/>
            <a:ext cx="3495000" cy="28396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вода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4802625" y="1428600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прозрачная, не имеет цвета и запаха. Поэтому ее легко узнать в стакане, в луже или в реке, если внимательно посмотреть.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802625" y="1242900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Прозрачная и без запаха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802625" y="3854150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может быть жидкой, твердой как лед и невидимой как пар. Это одно и то же вещество, только в разных состояниях.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4802625" y="3668450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 разной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4802625" y="3045633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Людям, животным и растениям вода нужна каждый день. Без нее нельзя пить, умываться, расти и поддерживать здоровье.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4802625" y="2859933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всем живым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4802625" y="2237117"/>
            <a:ext cx="3732300" cy="4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принимает форму того сосуда, в котором находится: стакана, ведра, бутылки или озера. Сама по себе она не держит форму.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4802625" y="2051417"/>
            <a:ext cx="3577200" cy="1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имеет своей формы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вода будит дом лучше любого будильника: помогает умыться, вымыть руки и почувствовать свежесть. На кухне она тоже незаменима — без нее не сварить суп и не заварить чай. Рядом часто стоит кран, из которого начинается обычный день.
</a:t>
            </a:r>
            <a:endParaRPr lang="en-US" sz="931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у крана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умеет не только поить и умывать, но и тушить пожар. Это делает ее важным помощником для людей. После дождя или полива цветок выглядит бодро, словно говорит воде спасибо за заботу.
</a:t>
            </a:r>
            <a:endParaRPr lang="en-US" sz="1027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 против огня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школе, больнице и на ферме вода нужна постоянно. Ею моют, поливают, очищают и берегут здоровье. Даже маленькая капля может помочь большому делу, а еще на картинке легко представить стакан воды и веселые капли дождя.
</a:t>
            </a:r>
            <a:endParaRPr lang="en-US" sz="954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работа для всех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помогает людям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правил для берега, бассейна, пруда и дома.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поведение у воды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208" y="1179577"/>
            <a:ext cx="2634304" cy="317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газ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32175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помогает готовить еду и обогревать жилье. Он делает повседневную жизнь удобнее, когда взрослые используют его аккуратно и по правилам.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2175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Топливо для дома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32175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не видно и не слышно, поэтому он особенно требует внимания. Ребенку важно не трогать газовые приборы и сразу звать взрослого, если что-то кажется странным.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175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и тихий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426713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домах обычно используют природный газ. Он может поступать по трубам или храниться в баллонах, чтобы его можно было применять там, где это нужно.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426713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природный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426713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появился резкий запах газа, это тревожный сигнал. В такой ситуации нельзя играть и тянуть время — нужно сразу сообщить взрослым.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426713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по запаху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газ помогает готовить завтрак, обед и ужин. Здесь его видно не самого, а через плиту и трубы. Поэтому взрослые следят особенно внимательно, а рядом с прибором всегда важны осторожность и порядок.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Кухня, где все под контролем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газ невидим, и именно поэтому его нельзя недооценивать. Если обращаться с ним аккуратно, он остается полезным помощником. А если забыть о правилах, лучше сразу остановиться и позвать взрослых.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Незаметный, но важный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используют в котельных и в некоторых отопительных системах. Благодаря этому в домах становится теплее в холодный день. На картинке легко представить газовую трубу и баллон рядом со знаком осторожности — они словно говорят: «Внимание!»
</a:t>
            </a:r>
            <a:endParaRPr lang="en-US" sz="984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в доме и в городе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газ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9721" y="1095725"/>
            <a:ext cx="2752407" cy="32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с газом
</a:t>
            </a:r>
            <a:endParaRPr lang="en-US" sz="2700" dirty="0"/>
          </a:p>
        </p:txBody>
      </p:sp>
      <p:sp>
        <p:nvSpPr>
          <p:cNvPr id="14" name="Text 2"/>
          <p:cNvSpPr txBox="1"/>
          <p:nvPr/>
        </p:nvSpPr>
        <p:spPr>
          <a:xfrm>
            <a:off x="732225" y="1613275"/>
            <a:ext cx="2228400" cy="6488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Газовая плита и другие приборы — не место для детских экспериментов. Ручки, краны и кнопки можно трогать только тогда, когда рядом есть взрослый и он разрешил это делать.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1069211" y="1295587"/>
            <a:ext cx="1857300" cy="293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вместе со взрослыми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732225" y="2892159"/>
            <a:ext cx="2228400" cy="6488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Спички и зажигалки нельзя брать без разрешения и тем более подносить к газу. Огонь рядом с газом может стать причиной пожара, поэтому здесь нужна особая осторожность.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1069211" y="2574471"/>
            <a:ext cx="1857300" cy="293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Спички — не игрушка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3344175" y="1613275"/>
            <a:ext cx="2228400" cy="6488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газовых приборов нельзя бегать, толкаться и устраивать игры. Не стоит ставить рядом игрушки, бумагу или другие вещи, которые могут помешать взрослому и вызвать опасную ситуацию.
</a:t>
            </a:r>
            <a:endParaRPr lang="en-US" sz="800" dirty="0"/>
          </a:p>
        </p:txBody>
      </p:sp>
      <p:sp>
        <p:nvSpPr>
          <p:cNvPr id="19" name="Text 7"/>
          <p:cNvSpPr txBox="1"/>
          <p:nvPr/>
        </p:nvSpPr>
        <p:spPr>
          <a:xfrm>
            <a:off x="3681161" y="1295587"/>
            <a:ext cx="1857300" cy="293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Никаких игр рядом
</a:t>
            </a:r>
            <a:endParaRPr lang="en-US" sz="1000" dirty="0"/>
          </a:p>
        </p:txBody>
      </p:sp>
      <p:sp>
        <p:nvSpPr>
          <p:cNvPr id="20" name="Text 8"/>
          <p:cNvSpPr txBox="1"/>
          <p:nvPr/>
        </p:nvSpPr>
        <p:spPr>
          <a:xfrm>
            <a:off x="3344175" y="2892159"/>
            <a:ext cx="2228400" cy="6488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появился странный запах, нужно сразу прекратить все дела и позвать взрослого. Нельзя включать свет, зажигать огонь или трогать приборы, пока взрослые не проверят помещение.
</a:t>
            </a:r>
            <a:endParaRPr lang="en-US" sz="800" dirty="0"/>
          </a:p>
        </p:txBody>
      </p:sp>
      <p:sp>
        <p:nvSpPr>
          <p:cNvPr id="21" name="Text 9"/>
          <p:cNvSpPr txBox="1"/>
          <p:nvPr/>
        </p:nvSpPr>
        <p:spPr>
          <a:xfrm>
            <a:off x="3681161" y="2574471"/>
            <a:ext cx="1857300" cy="293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газа нельзя игнорировать
</a:t>
            </a:r>
            <a:endParaRPr lang="en-US" sz="1000" dirty="0"/>
          </a:p>
        </p:txBody>
      </p:sp>
      <p:sp>
        <p:nvSpPr>
          <p:cNvPr id="22" name="Text 10"/>
          <p:cNvSpPr txBox="1"/>
          <p:nvPr/>
        </p:nvSpPr>
        <p:spPr>
          <a:xfrm>
            <a:off x="971900" y="3958025"/>
            <a:ext cx="4550637" cy="321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любой непонятной ситуации лучше не паниковать и не делать лишних движений. Спокойный шаг, громкий зов взрослого и соблюдение правил помогают избежать беды и быстро справиться с опасностью.
</a:t>
            </a:r>
            <a:endParaRPr lang="en-US" sz="800" dirty="0"/>
          </a:p>
        </p:txBody>
      </p:sp>
      <p:sp>
        <p:nvSpPr>
          <p:cNvPr id="23" name="Text 11"/>
          <p:cNvSpPr txBox="1"/>
          <p:nvPr/>
        </p:nvSpPr>
        <p:spPr>
          <a:xfrm>
            <a:off x="971900" y="3800550"/>
            <a:ext cx="4550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Действовать спокойно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безопасных действий в доме при появлении запаха газа.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действовать, если пахнет газом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огонь, вода и газ связаны между собой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809938" y="181722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помощника часто находятся рядом: на кухне, в ванной, у отопительных приборов. Поэтому один неверный шаг может затронуть сразу несколько вещей и создать опасную ситуацию.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917338" y="148520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доме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49063" y="181722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нужен, чтобы на плите появился огонь и можно было готовить еду. Но если обращаться с ним неосторожно, полезный помощник быстро становится источником беды.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56463" y="148520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зажигает огонь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809938" y="329887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тушить огонь и охлаждать горячие предметы после ожога. Она часто приходит на помощь первой, но использовать ее тоже нужно правильно и вовремя.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917338" y="296685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останавливает пламя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49063" y="3298875"/>
            <a:ext cx="3470400" cy="6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Огонь, вода и газ требуют внимания взрослых, потому что все три могут быть полезными и опасными одновременно. Детям важно помнить: не трогать, не пробовать и сразу сообщать о проблеме.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956463" y="2966850"/>
            <a:ext cx="32556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взрослых нельзя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отойти
</a:t>
            </a:r>
            <a:pPr algn="ctr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Уберите руку или ногу от горячего предмета и спокойно отойдите на безопасное место. Чем быстрее прекратить контакт, тем меньше будет боль и повреждение кожи.
</a:t>
            </a:r>
            <a:endParaRPr lang="en-US" sz="1374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Позвать взрослого и врача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первой помощи обязательно сообщите взрослому. Если ожог сильный, большой или очень болезненный, нужно обратиться к врачу как можно скорее.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Охладить водой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Промойте обожжённое место прохладной проточной водой 10–20 минут. Не используйте масло, крем или сметану: они не помогают и могут сделать хуже.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помочь при ожоге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 пожаре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95725" y="2784375"/>
            <a:ext cx="1342200" cy="13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первых признаках пожара нужно громко звать взрослых и немедленно уходить к выходу. Не стоит надеяться, что дым «сам исчезнет», — он не любит ждать.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695725" y="2201500"/>
            <a:ext cx="13422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Позвать взрослых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7106075" y="2784375"/>
            <a:ext cx="1342200" cy="13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остановиться, лечь на пол и кататься, пока пламя не погаснет. Так огонь быстрее теряет силу, а человек меньше получает ожогов.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7106075" y="2201500"/>
            <a:ext cx="13422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загорелась одежда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5503488" y="2784375"/>
            <a:ext cx="1342200" cy="13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возвращайтесь за игрушками, учебниками или телефоном. В такой момент важнее всего жизнь и безопасность, а вещи можно будет найти позже.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503488" y="2201500"/>
            <a:ext cx="13422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Ничего не брать с собой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3900900" y="2784375"/>
            <a:ext cx="1342200" cy="13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пожара лифт может остановиться, поэтому им пользоваться нельзя. Нужно идти по лестнице и держаться ближе к стене, если в помещении уже много дыма.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900900" y="2201500"/>
            <a:ext cx="13422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пользоваться лифтом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2298313" y="2784375"/>
            <a:ext cx="1342200" cy="13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залезать под кровать, прятаться в шкафу или за занавеской. В дыму найти ребёнка очень трудно, а выйти наружу потом может быть ещё сложнее.
</a:t>
            </a:r>
            <a:endParaRPr lang="en-US" sz="900" dirty="0"/>
          </a:p>
        </p:txBody>
      </p:sp>
      <p:sp>
        <p:nvSpPr>
          <p:cNvPr id="21" name="Text 11"/>
          <p:cNvSpPr txBox="1"/>
          <p:nvPr/>
        </p:nvSpPr>
        <p:spPr>
          <a:xfrm>
            <a:off x="2298313" y="2201500"/>
            <a:ext cx="13422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прятаться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3208" y="1179577"/>
            <a:ext cx="2634304" cy="317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Помощники безопасности дома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32175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маленький прибор умеет громко подавать сигнал, если в доме появляется дым. Он помогает заметить опасность раньше, чем человек успеет растеряться и запаниковать.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2175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Дымовой извещатель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32175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аптечке хранятся средства первой помощи, а номер 112 должен быть известен всей семье. Если случилась беда, важно не искать бумажку по всем шкафам.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175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Аптечка и номер 112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426713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Огнетушитель нужен для быстрой помощи при небольшом возгорании. Им пользуются взрослые, которые знают правила, потому что нажимать кнопки наугад здесь совсем не смешно.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426713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Огнетушитель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426713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проверяют плиту, кран и электроприборы, когда уходят из дома или заканчивают дела на кухне. Их привычка — лучший щит для безопасности семьи.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426713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Внимательные взрослые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последовательность полезных привычек на каждый день.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безопасный день дома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привычки, которые защищают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802490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 руки перед едой и после улицы — простая привычка, которая помогает сохранить здоровье. Она делает день аккуратным и напоминает: порядок начинается с мелочей.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198474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826215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Спички и зажигалки должны оставаться у взрослых. Если ребёнок не берёт их в руки, он не создает лишний риск для себя, друзей и дома.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222199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Спички не трогать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802490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воды нельзя толкаться, бегать и проверять, кто смелее. Осторожность у берега, ванны или бассейна помогает избежать падения и лишних слёз.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198474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воды без шалостей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826215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почувствовался запах газа, нужно немедленно рассказать взрослым. Такая привычка очень полезна: она помогает быстро заметить опасность и не дать ей разрастись.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222199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сообщать о запахе газа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помогает людям готовить и согреваться, но он не любит шалости. Поэтому рядом с ним всегда стоят взрослые, а детям остаётся самое важное дело — смотреть, слушать и не трогать без разрешения. Это правило спасает от ожогов и пожара.
</a:t>
            </a:r>
            <a:endParaRPr lang="en-US" sz="954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Пламя живёт по правилам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Газовая плита выглядит привычно, но она требует особой заботы. Сам газ не видно, поэтому важно не включать свет, не зажигать спички и сразу звать взрослых, если появился запах. Тогда кухня остаётся местом вкусного ужина, а не тревоги.
</a:t>
            </a:r>
            <a:endParaRPr lang="en-US" sz="954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Плита и газ ждут взрослых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кажется спокойной, но у неё свой характер. На берегу, у ванны и в бассейне нельзя спешить и толкаться, иначе можно поскользнуться или попасть в беду. Осторожность помогает воде оставаться другом, а не сюрпризом.
</a:t>
            </a:r>
            <a:endParaRPr lang="en-US" sz="954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Капля тоже требует внимания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правила, которые легко запомнить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просто: осторожность — лучший помощник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Огонь, вода и газ полезны каждый день, если вести себя разумно. Главное правило для третьеклассника простое: не трогай опасное, сразу зови взрослого и действуй спокойно.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2026-05-26T03:29:39Z</dcterms:created>
  <dcterms:modified xsi:type="dcterms:W3CDTF">2026-05-26T03:29:39Z</dcterms:modified>
</cp:coreProperties>
</file>