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Павлович Казаков — писатель о доброте, природе и людях
</a:t>
            </a:r>
            <a:endParaRPr lang="en-US" sz="2597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рассказы о человеке, природе и совести.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читают Казакова на уроках литературы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умеет говорить о простых событиях так, что в них видны чувства, характер и нравственный выбор. Его короткие рассказы помогают замечать красоту природы, понимать животных и внимательнее относиться к людям.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складывалось детство Юрия Казакова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 год — рождение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Казаков появился на свет в Москве. Городское детство стало первым опытом наблюдения за людьми, их привычками и настроениями.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годы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юность пришлась на непростое время, когда вокруг было много лишений и тревог. Эти впечатления позже помогли ему писать о страхе, одиночестве и надежде.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сильные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переживания научили писателя ценить тепло, заботу и честность в отношениях. Именно поэтому в его рассказах так заметны сочувствие и мягкость.
</a:t>
            </a:r>
            <a:endParaRPr lang="en-US" sz="9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Юрий Казаков занимался музыкой и привык слушать ритм, паузу и интонацию. Это позже помогло ему писать особенно плавно и выразительно.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Казаков пришел к литературе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учился в Литературном институте имени А. М. Горького. Там он окончательно выбрал путь писателя и стал работать над рассказами.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опыт чувствуется в его прозе: описание природы, реплики героев и внутренние переживания звучат у него очень естественно, почти как тихая мелодия.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которые особенно любил писатель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память о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 Казакова — не просто место рождения, а пространство воспоминаний и наблюдений. В городских деталях он замечает людей, их движение, разговоры и скрытые чувства. Даже в коротком эпизоде город у него живой и узнаваемый.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деревни и рыбацкие поселки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местах писатель особенно внимательно смотрит на труд и быт людей. Здесь важны простые вещи: дом, лодка, тропинка, огонь в окне. На таком фоне особенно ясно видны характер, терпение и доброта человека.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снег и тишина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Казакова часто звучит как отдельный герой: шум моря, холодный снег, ветер в лесу, долгие дороги. Эти картины создают настроение и помогают почувствовать, как человек остается один на один с собой и 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рассказы и признание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рассказы Казакова появились в 1950-е годы. Небольшой объем позволял ему сосредоточиться на одном событии и одном сильном переживании, не отвлекаясь на лишние подробности.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слух 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быстро заметили, что он пишет очень наблюдательно. В его прозе слышны живые диалоги, естественные интонации и тонкие детали, по которым легко узнать героя.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трогали не внешними событиями, а вниманием к чувствам. Даже простая история у Казакова звучит как разговор о милосердии, одиночестве и надежде.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критиков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оценили его умение говорить просто и глубоко одновременно. Внешне рассказ кажется спокойным, но после чтения остается ясная мысль и долгое эмоциональное впечатление.
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одна тема у Казакова соединяется с другой: дорога ведет к встрече, а природа помогает понять настроение героя.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рассказов Ю. П. Казакова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прозы — не событие само по себе, а нравственный и душевный смысл происходящего.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рассказам Ю. П. Казакова; точные количественные данные отсутствуют.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пишет простыми словами, но каждое слово у него точно на своем месте. Благодаря этому текст легко читать, а смысл остается глубоким и запоминающимся.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использует короткие описания и небольшие, но выразительные детали. Одна фраза о жесте, взгляде или звуке сразу помогает увидеть героя живым.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много естественных диалогов. Разговоры персонажей не выглядят искусственными: через них раскрываются характер, настроение и отношения между людьми.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избегает громких эффектов и лишнего украшения. Вместо этого он создает атмосферу тишины, искренности и внимательного отношения к внутреннему миру человека.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стиля
</a:t>
            </a:r>
            <a:endParaRPr lang="en-US" sz="22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рассказ стал главным жанром писателя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рассказ позволял Казакову сосредоточиться на одном моменте жизни героя. Так он показывал не длинную историю, а главное переживание, которое меняет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форме особенно заметны его точность и сдержанность. У рассказа Казакова обычно ясное начало, напряженная середина и тихий, но выразительный финал.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«Арктур — гончий пес»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легко читать школьникам, потому что в нем понятный сюжет и очень сильное чувство сострадания. Читатель начинает по-новому смотреть на отношение человека к животным.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рассказе главным героем становится собака Арктур. Через ее судьбу писатель показывает верность, одиночество и потребность в тепле и понимании.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запоминается тем, что трогает без лишнего пафоса. В нем особенно ясно видно главное качество прозы Казакова — умение говорить о доброте просто и искренне.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997" y="2209826"/>
            <a:ext cx="252263" cy="28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01469"/>
            <a:ext cx="274800" cy="24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128" y="3549378"/>
            <a:ext cx="252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Казакова как часть рассказа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мороз и ветер у Казакова не просто создают фон, а испытывают героя на терпение и внутреннюю стойкость. Через суровую погоду писатель показывает характер человека особенно ясно.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река или тихая вода в его рассказах часто передают настроение: тревогу, ожидание, одиночество или надежду. Природа как будто повторяет чувства героя и помогает читателю их понять.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Казакова связан с внимательным вслушиванием в мир. В таких сценах особенно заметны паузы, звуки и движения, а человек выглядит частью большой и живой природы.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среди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в северном мире особенно важны доброта, честность и сострадание. На фоне трудной жизни герой раскрывается через поступок, а не через громкие слова.
</a:t>
            </a:r>
            <a:endParaRPr lang="en-US" sz="8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26798"/>
            <a:ext cx="4000500" cy="1912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известные тексты писателя и их главные особенности.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Ю. П. Казакова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текстах важнее всего не событие само по себе, а то, как человек переживает его и что выбирает в трудный момент.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Ю. П. Казакова; литературно-справочные сведения о датах публикации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жанр сделал Казакова особенно точным наблюдателем человеческих чувств.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исследования о прозе Ю. П. Казакова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рассказ позволил ему писать кратко, но глубоко: сосредотачиваться на одной сцене, одном переживании и одной важной детали, как это делал Чехов.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рассказ Казакова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типичное движение его короткого рассказа — от наблюдения к тихому, но значимому финалу.
</a:t>
            </a:r>
            <a:endParaRPr lang="en-US" sz="8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его книгах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Казакова не отделена от человека: холод, снег, ветер и тишина помогают увидеть, насколько герой терпелив, честен и внимателен к другим.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трудной среде особенно заметны маленькие поступки. Писатель показывает, что доброта проявляется не в словах, а в том, как человек ведёт себя рядом с другими.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Казакова часто становится языком чувств. Он передаёт настроение героя и помогает понять, почему даже обычный день может стать для него важным событием.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обычно соединяются в одном рассказе и делают его не громким, а очень человечным и доверительным.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звучат в произведениях Казакова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грустные истории у Казакова не оставляют тяжёлого впечатления: в них всегда есть свет, сострадание и надежда на понимание.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рассказам Ю. П. Казакова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писателя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Юрий Казаков тяжело болел и работал не так регулярно, как прежде, однако продолжал обращаться к темам памяти, времени и человеческой близости.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умер в 1982 году, но его рассказы по-прежнему читают и обсуждают, потому что в них есть честный разговор о чувствах и очень точное ощущение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доказал, что короткий рассказ способен говорить о совести, ответственности и доброте не менее глубоко, чем большой роман.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ценится за точность наблюдений, ясность композиции и особую честность в изображении человека без приукрашивания.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расширил возможности лирической прозы, соединив бытовую простоту с тонким чувством природы, тишины и внутренней жизни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качествам Казаков занял заметное место среди мастеров русской прозы XX века и остался важным для школьного чтения.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Казакова для русской литературы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есть животные, дорога, природа и знакомые школьнику переживания, поэтому читать их легко и интересно даже без сложной подготовки.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Казаков интересен школьникам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помогает заметить, что добрый поступок может быть маленьким, но очень важным, а красота часто скрыта в обычной жизни вокруг нас.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учат внимательно относиться к чувствам других людей, различать сочувствие и равнодушие и честно говорить о том, что волнует.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Павлович Казаков оставил рассказы, в которых простые события превращаются в разговор о доброте, природе и внутренней честности. Поэтому его произведения остаются живыми и сегодня.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Казаков: тихая проза о важном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2026-05-17T18:27:17Z</dcterms:created>
  <dcterms:modified xsi:type="dcterms:W3CDTF">2026-05-17T18:27:17Z</dcterms:modified>
</cp:coreProperties>
</file>