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алфавита на уроке немецкого языка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 с буквами, звуками и радостью чтения.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во 2 классе нужен немецкий алфавит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языке всё начинается с букв, звуков и коротких слов. Если ребенок узнаёт буквы, ему легче читать имена, простые задания и подписи к картинкам без лишнего волнения.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29617"/>
            <a:ext cx="220800" cy="196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умеют второклассники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 списывать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переписывать короткие слова особенно полезно при знакомстве с немецким алфавитом. Оно тренирует внимание к первой букве, порядку знаков и аккуратности письма.
</a:t>
            </a:r>
            <a:endParaRPr lang="en-US" sz="1089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по слогам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чтения по слогам позволяет не спешить и спокойно собирать короткое немецкое слово. Так ребенок видит, как буквы складываются в понятное целое.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Сопоставлять картинку и слово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Младшие школьники легко находят связь между изображением и подписью. На уроке это помогает угадывать знакомые слова по картинке и проверять себя по смыслу.
</a:t>
            </a:r>
            <a:endParaRPr lang="en-US" sz="1166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и повторять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уже умеют внимательно слушать учителя и повторять слова хором или по одному. Это помогает быстро запоминать звучание новых немецких букв без страха ошибиться.
</a:t>
            </a:r>
            <a:endParaRPr lang="en-US" sz="10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и особые буквы немецкого языка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основных букв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которые пишутся по-особому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алфавите 26 основных букв, как и в других европейских языках латинской основы. На уроке важно научиться узнавать их в тексте и на карточках.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выделяются Ä, Ö, Ü и знак ß. Они часто встречаются в словах, где особенно важно не перепутать чтение и произношение.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перейти от буквы к слову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2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второклассникам двигаться спокойно: от знака к звучанию, а затем к чтению слова и фразы.
</a:t>
            </a:r>
            <a:endParaRPr lang="en-US" sz="1127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Буквы, которые требуют особого внимания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Ä, Ö и Ü выглядят необычно и сразу выделяются в словах. Для детей это удобный повод заметить, что в немецком языке есть свои особенные знаки.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C встречается нечасто, поэтому дети видят её не каждый урок. Зато Q, X и Y полезно запоминать заранее: они часто появляются в именах и заимствованных словах.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ß нужно узнавать как отдельное написание, а не как две разные буквы. Он помогает правильно читать некоторые немецкие слова и не теряться в тексте.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второклассников такие буквы становятся маленькими языковыми сюрпризами. Чем спокойнее повторение, тем быстрее они перестают казаться чем-то сложным.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5600" y="1547200"/>
            <a:ext cx="6834900" cy="7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немецких букв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74100" y="2944625"/>
            <a:ext cx="3138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немецкие буквы произносятся иначе, чем ожидает русскоязычный ученик. Например, H в начале слова звучит как легкий выдох, а W ближе к русскому [в].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89350" y="2944625"/>
            <a:ext cx="3297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Ä, Ö и Ü обозначают звуки, которым нет полного совпадения в русском языке. Поэтому на уроке особенно важны слух, четкий образец и многократное повторение.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74100" y="2388200"/>
            <a:ext cx="3138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звучат не так, как в русском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89350" y="2388200"/>
            <a:ext cx="3297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звуки нужно услышать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498325"/>
            <a:ext cx="267600" cy="26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8844" y="1484375"/>
            <a:ext cx="258563" cy="29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525085"/>
            <a:ext cx="267600" cy="214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498325"/>
            <a:ext cx="267600" cy="26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для праздника алфавита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Угадай по первой букве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известна только первая буква, дети пробуют догадаться о слове. Это простое задание учит внимательнее смотреть на начало слова и увереннее читать.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по цепочке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ученик называет следующую букву или короткое слово по очереди. Цепочка держит класс в ритме и делает повторение живым, почти как игру в эхо.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 с картинкой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соединяют букву, слово и изображение. Так они не просто повторяют алфавит, а сразу связывают написание со смыслом и легче запоминают новое.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букву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предлагает отыскать нужную букву в слове или на карточке. Такая игра развивает внимание и помогает быстро замечать знакомые знаки среди новых.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слов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для первого чтения на уроке и быстро дают ощущение успеха.
</a:t>
            </a:r>
            <a:endParaRPr lang="en-US" sz="2201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список помогает сосредоточиться на буквах, а не на длинном тексте: дети видят знакомые элементы и спокойно читают вслух.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30 «Праздник алфавита»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Буква, звук и слово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— это знак, который можно увидеть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складывается из букв и смысла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помогает записать речь на бумаге, а звук — услышать и произнести её вслух. На уроке дети учатся замечать эту связь без спешки.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буквы соединяются, появляется слово с понятным значением. Даже одна новая буква может изменить чтение, поэтому внимательность здесь очень полезна и немного похожа на работу детектива.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урок «Праздник алфавита»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урока: от приветствия и повторения знакомых слов к чтению букв, игре, поиску букв в словах и подведению итогов.
</a:t>
            </a:r>
            <a:endParaRPr lang="en-US" sz="108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песенки, рифмовки и считалки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хором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прослушивания ученики повторяют строки вместе с учителем. Так легче тренировать произношение, не сбиваясь и не теряя уверенности.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ритм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песенка помогает детям услышать порядок букв и запомнить знакомое звучание. Ритм сразу задает настроение и снимает напряжение.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Играем со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рифмовка или считалка превращается в веселое упражнение на внимание. Дети запоминают буквы почти незаметно, как в игре.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дети встречают немецкие буквы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учебнике немецкие буквы появляются в заголовках, коротких словах и подписях к рисункам. Ребенок видит знакомый материал каждый урок и постепенно начинает узнавать буквы без подсказки. Это создает ощущение, что чтение уже получается.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страницах учебника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 плакаты делают буквы особенно заметными: их можно рассматривать, сравнивать и раскладывать по порядку. Когда буква связана с картинкой, она запоминается быстрее, а урок становится похожим на маленькую языковую выставку.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карточках и плакатах
</a:t>
            </a:r>
            <a:endParaRPr lang="en-US" sz="1377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дети уже встречали раньше: Auto, Zoo, Taxi. Они выглядят знакомо и показывают, что немецкий язык живет рядом с обычной жизнью. Такие примеры помогают не бояться новых букв и читать смелее.
</a:t>
            </a:r>
            <a:endParaRPr lang="en-US" sz="936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повседневных словах
</a:t>
            </a:r>
            <a:endParaRPr lang="en-US" sz="13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трудности на уроке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второклассники путают похожие буквы B и D, P и T, V и W. Такие ошибки естественны: глазам нужно время, чтобы научиться замечать отличие.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Непростыми бывают умляуты Ä, Ö, Ü и буква ß. Они выглядят необычно, поэтому детям полезно несколько раз увидеть их, услышать и спокойно повторить.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Трудность вызывает и произношение долгих и кратких гласных. Здесь важны медленный образец, внимательное слушание и доброжелательное исправление без спешки и волнения.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себя при чтении по-немецки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самопроверки: увидеть букву, назвать ее, услышать образец, повторить звук, прочитать слово и сверить его с карточкой.
</a:t>
            </a:r>
            <a:endParaRPr lang="en-US" sz="108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29617"/>
            <a:ext cx="220800" cy="196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39430"/>
            <a:ext cx="220800" cy="176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праздник алфавита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успех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ребенок читает короткое слово сам, появляется радость от результата. Такой маленький успех укрепляет уверенность и делает следующий шаг проще.
</a:t>
            </a:r>
            <a:endParaRPr lang="en-US" sz="1188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вместе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ответы, повторение по цепочке и парные задания учат слушать друг друга. В совместной работе второклассникам легче не ошибаться и не теряться.
</a:t>
            </a:r>
            <a:endParaRPr lang="en-US" sz="1192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Слуховое внимание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учатся слушать образец, различать похожие звуки и замечать, как буква звучит в слове. Это помогает читать точнее и не торопиться.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языку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показывает, что немецкий алфавит можно изучать без страха. Новые буквы становятся понятными, а занятие вызывает любопытство и желание попробовать еще раз.
</a:t>
            </a:r>
            <a:endParaRPr lang="en-US" sz="11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алфавит как дружная команда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алфавит похож на дружную команду, где каждый знак работает на общий результат. Одни буквы помогают слову звучать, другие строят его форму, а особые буквы делают чтение точнее и интереснее для младших школьников.
</a:t>
            </a:r>
            <a:endParaRPr lang="en-US" sz="718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буквы своя роль
</a:t>
            </a:r>
            <a:endParaRPr lang="en-US" sz="1254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задают голос слова, а согласные удерживают его «каркас». Если убрать хотя бы одну букву, слово меняется, как башня из кубиков без одного блока. Поэтому детям полезно видеть буквы не по отдельности, а в составе слова.
</a:t>
            </a:r>
            <a:endParaRPr lang="en-US" sz="716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и согласные вместе
</a:t>
            </a:r>
            <a:endParaRPr lang="en-US" sz="1146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Ä, Ö, Ü и ß сначала кажутся необычными, но именно они делают немецкую запись аккуратной и понятной. Когда дети привыкают к ним, буквы перестают выглядеть загадочными и начинают работать как надежные помощники.
</a:t>
            </a:r>
            <a:endParaRPr lang="en-US" sz="745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буквы не мешают, а помогают
</a:t>
            </a:r>
            <a:endParaRPr lang="en-US" sz="86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275175"/>
            <a:ext cx="4600500" cy="6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немецкие буквы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64975" y="1018525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 картинки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карточка связывает букву с изображением и словом. Так ребенку легче удержать знак в памяти и быстрее узнать его снова.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63975" y="1018525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буквы в словах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ищут одинаковые буквы в знакомых словах, они начинают замечать их лучше. Связь между буквой и звуком запоминается прочнее.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26125" y="3033400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по порядку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называние букв и повторение алфавита по цепочке помогают запомнить последовательность. Короткий ритм поддерживает внимание и не дает уставать.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урока для второклассников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дети быстрее узнают немецкие буквы и увереннее называют их по образцу. Им уже не кажется, что алфавит — это сплошная загадка.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лучше слышат знакомые звуки и осторожнее читают простые слова. Появляется умение останавливаться, сверять написание и исправлять неточность спокойно.
</a:t>
            </a:r>
            <a:endParaRPr lang="en-US" sz="1127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приходит чувство успеха. Ребенок видит, что немецкий язык можно освоить шаг за шагом, а не одним большим и страшным прыжком.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50" y="626201"/>
            <a:ext cx="3927900" cy="38741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3087" y="2165750"/>
            <a:ext cx="318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буквы становятся для второклассников понятными помощниками: они помогают читать, слушать и узнавать слова. Урок 30 показывает, что язык открывается постепенно, если идти от буквы к слову.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74700" y="843225"/>
            <a:ext cx="33324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немецкий алфавит открывает путь к языку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2026-05-20T18:27:03Z</dcterms:created>
  <dcterms:modified xsi:type="dcterms:W3CDTF">2026-05-20T18:27:03Z</dcterms:modified>
</cp:coreProperties>
</file>