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животные: обзор и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микромир одноклеточных: строение, разнообразие и роль в природе.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Антони ван Левенгук открыл одноклеточных благодаря микроскопу. Изучение этих организмов стало основой для биологических и медицинских наук.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одноклеточных организмов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— организмы, состоящие из одной клетки, проявляющие все признаки жизни, включая питание и размножение.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воде, почве и влажных средах, бывают свободноживущими и паразитами, адаптированными к разным условиям.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простоту, одноклеточные выполняют жизненно важные функции и обеспечивают разнообразие микросреды.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одноклеточные животные?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одноклеточных животных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— изменчивая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способна менять форму за счёт ложноножек, что помогает ей захватывать пищу и передвигаться по водным и влажным средам.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владелец ресничек
</a:t>
            </a:r>
            <a:pPr algn="ctr" indent="0" marL="0">
              <a:lnSpc>
                <a:spcPct val="100000"/>
              </a:lnSpc>
              <a:buNone/>
            </a:pPr>
            <a:r>
              <a:rPr lang="en-US" sz="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одноклеточная характеризуется наличием ресничек для быстрого движения и двумя ядрами, обеспечивающими сложные жизненные процессы.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сочетание черт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уникальна тем, что совмещает признаки животного и растения: имеет жгутик для движения и хлоропласты для фотосинтеза.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паразит с циклом
</a:t>
            </a:r>
            <a:pPr algn="ctr" indent="0" marL="0">
              <a:lnSpc>
                <a:spcPct val="100000"/>
              </a:lnSpc>
              <a:buNone/>
            </a:pPr>
            <a:r>
              <a:rPr lang="en-US" sz="6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Плазмодий — возбудитель малярии, отличается сложным жизненным циклом, паразитируя в организме насекомых и человека.
</a:t>
            </a:r>
            <a:endParaRPr lang="en-US" sz="10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одноклеточных: соотношение основных групп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и распространённость основных типов одноклеточных животных в природных сообществах.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занимают наибольшую долю, демонстрируя высокую адаптивность и разнообразие в природе.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одноклеточных животных
</a:t>
            </a:r>
            <a:endParaRPr lang="en-US" sz="3128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питание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Одноклеточный организм растёт, поглощая питательные вещества из окружающей среды для поддержания жизненных функций.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— митотическое деление, позволяющее быстро увеличивать численность при благоприятных условиях.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цист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неблагоприятных условиях многие виды образуют цисты — устойчивые к внешним воздействиям формы, которые возвращаются к активности после улучшения среды.
</a:t>
            </a:r>
            <a:endParaRPr lang="en-US" sz="13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4333" y="1479875"/>
            <a:ext cx="3809435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одноклеточных разных типов: сравнительная таблица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морфологических признаков амёбы, инфузории и эвглены, отражающее их адаптацию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связаны с разными способами передвижения и жизненными стратегиями одноклеточных.
</a:t>
            </a:r>
            <a:endParaRPr lang="en-US" sz="1326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одноклеточных: основные механизмы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поглощения пищи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захватывает пищу с помощью ложноножек, окружающих и охватывающих частицы пищи. Инфузории используют клеточный рот и пищеварительные вакуоли для эффективного потребления.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фотосинтезу и гетеротрофии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способна не только поглощать готовые органические вещества, но и осуществлять фотосинтез благодаря хлоропластам, что обеспечивает гибкость питания.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одноклеточных животных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передвигаются, выдвигая ложноножки, что позволяет им изменять форму и медленно перемещаться по субстрату и воде.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используют вращающийся жгутик для быстрого движения, а инфузории — многочисленные реснички для быстрой и манёвренной навигации в воде.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 пищевых цепях: роль в экосистемах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занимают ключевые позиции, обеспечивая питание и разложение органики в различных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балансируют между выработкой энергии, потреблением и разложением, поддерживая устойчивость природных сообществ.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сборник,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применяются в биотехнологии и медицине, служат источником биологических материалов для исследований и производства новых лекарственных препаратов.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участвуют в очистке сточных вод, помогая разлагать токсичные вещества и улучшая качество окружающей среды.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одноклеточные вызывают серьёзные болезни, например, малярийный плазмодий вызывает малярию, а дизентерийная амёба — амёбиаз, влияя на здоровье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для человека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467" y="1479875"/>
            <a:ext cx="397116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одноклеточные: примеры
</a:t>
            </a:r>
            <a:endParaRPr lang="en-US" sz="279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разделение одноклеточных на вредителей и полезных представителей, иллюстрируя их разнообразные роли в природе и для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имеют двойственную роль: некоторые вредят здоровью человека, а другие приносят пользу экологии и промышленности.
</a:t>
            </a:r>
            <a:endParaRPr lang="en-US" sz="139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научные исследования микробиологии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неблагоприятным условиям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защитных цист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выживания в экстремальных условиях одноклеточные образуют плотные оболочки — цисты, которые защищают их от высыхания и перепадов температуры. При улучшении условий цисты активизируются.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условиям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способны быстро менять форму и существовать в средах с различным уровнем солёности и кислотности, что позволяет им обитать в самых разных природных нишах.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размножения — митоз, при котором клетка делится на две одинаковые дочерние, обеспечивая быстрый рост численности популяций.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одноклеточных: особенности процессов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инфузорий бывает конъюгация — временный обмен генетическим материалом между двумя клетками, что повышает генетическое разнообразие.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формировать покоящиеся стадии для выживания в неблагоприятной среде, продолжая размножаться при улучшении условий.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одноклеточных позволяет им эффективно заселять новые территории и поддерживать экологические балансы.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деления клетки амёбы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микробиологические учебники и исследования деления протистов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видеть даже мельчайшие детали строения клеток, раскрывая особенности их строения и функций.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одноклеточных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изучают наследственные особенности, а лабораторные эксперименты позволяют проследить адаптацию и реакцию одноклеточных на изменения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1469" y="2528378"/>
            <a:ext cx="277875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простейших организмах
</a:t>
            </a:r>
            <a:endParaRPr lang="en-US" sz="2775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споровиков к паразитизму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споровики живут внутри других организмов, вызывая тяжёлые заболевания у людей и животных, что делает их важными объектами медицинских исследований.
</a:t>
            </a:r>
            <a:endParaRPr lang="en-US" sz="1584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инфузорий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достигает скорости до 2 мм в секунду, что для микроскопического организма является значительным показателем подвижности.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типа питания эвглены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может переключаться между гетеротрофным питанием и фотосинтезом в зависимости от условий освещения и доступности питательных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одноклеточных в круговорот веществ
</a:t>
            </a:r>
            <a:endParaRPr lang="en-US" sz="29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перерабатывают большую часть органики в водоёмах, поддерживая питательные циклы и экологическую стабильность водных биотопов.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одноклеточных ускоряет минерализацию веществ и служит кормовой базой, играя ключевую роль в экосистемах.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водных систем,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 школьных опытах и проектах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Амёбу и инфузорий легко наблюдать в домашних и школьных условиях с помощью простого микроскопа, что помогает понять процессы жизнедеятельности.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изучить движение цитоплазмы, деление клеток и реакцию организмов на изменение внешних факторов, что развивает интерес к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в жизни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поддерживают жизненные циклы экосистем, служат моделями для науки и медицины, а их изучение раскрывает фундаментальные основы жизни на Земле.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2026-05-08T22:19:31Z</dcterms:created>
  <dcterms:modified xsi:type="dcterms:W3CDTF">2026-05-08T22:19:31Z</dcterms:modified>
</cp:coreProperties>
</file>