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 русском языке: зачем нужны знаки препинания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помогают точно передавать смысл, интонацию и границы предложений.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пунктуация нужна каждому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делает текст понятным: помогает увидеть границы мыслей, правильно прочитать предложение и не исказить смысл. Без знаков препинания одно и то же высказывание может звучать по-разному.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пунктуация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предложений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показывает, где мысль начинается и заканчивается. Благодаря этому текст легче читать, а предложение — правильно понимать без лишних догадок.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и однородные члены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помогают разделять слова и части, которые связаны между собой по смыслу и отвечают на один вопрос. Это делает перечисления чёткими и удобными для чтения.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 вводные слова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выделяет слова, которые не входят в основу предложения, но передают обращение к собеседнику или отношение говорящего к сообщению.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и цитаты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помогают точно оформить чужие слова, цитаты и названия некоторых произведений. Так читатель сразу видит, где заканчиваются слова автора и начинается высказывание другого человека.
</a:t>
            </a:r>
            <a:endParaRPr lang="en-US" sz="11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знаки препинания и их роль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Вопросительный, восклицательный знаки и кавычки передают вопрос, эмоцию, прямую речь, цитаты и названия. Они делают письменную речь точной и выразительной.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и тире связывают части мысли по-разному: одно вводит пояснение или перечисление, другое подчёркивает паузу, вывод или противопоставление.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разделяет части предложения, однородные члены и некоторые обороты. Она помогает не слить разные элементы текста в одно длинное высказывание.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ставится в конце законченного сообщения. Она показывает, что мысль завершена и предложение не требует продолжения.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47590"/>
            <a:ext cx="4332300" cy="24146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препинания и их назначение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за что отвечает каждый знак и в каких случаях он используется.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знак выполняет свою смысловую задачу: завершает, разделяет, поясняет, выделяет или передаёт интонацию.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вопросительный и восклицательный знаки
</a:t>
            </a:r>
            <a:endParaRPr lang="en-US" sz="2429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ставится в повествовательных предложениях, когда сообщение просто сообщает факт или мысль и не содержит вопроса, призыва или сильного чувства в конце.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нужен там, где есть прямой вопрос. Он помогает сразу понять, что автор ждёт ответа или уточнения: Кто позвонил? Что случилось?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передаёт сильные эмоции, удивление, радость, тревогу, просьбу или приказ. Обычно в конце предложения стоит только один основной знак.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0463" y="2935447"/>
            <a:ext cx="290925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 простом предложении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разделяет слова и группы слов, которые отвечают на один и тот же вопрос и относятся к одному слову: яблоки, груши, сливы.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говорящий обращается к человеку или группе людей, обращение выделяется запятой: Ребята, откройте учебник. Это помогает не смешивать обращение с остальными словами.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конечно, наверное, к счастью показывают отношение говорящего к сообщению. Они не являются членами предложения и поэтому обычно выделяются запятыми.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Уточнения и границы основы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 при уточняющих конструкциях и некоторых оборотах. Между подлежащим и сказуемым в обычном предложении запятая не ставится.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запятая встречается чаще всего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особенно часто встречаются в описаниях, списках и ответах на уроках.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запятая нужна при перечислении; вводные слова и обращения встречаются реже, но тоже требуют внимательной проверки.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дидактическая модель для урока русского языка, 2025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 сложном предложении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сложносочинённом предложении запятая обычно ставится между частями перед союзами а, но, да в значении «но». Она показывает границу самостоятельных сообщений внутри одного предложения.
</a:t>
            </a:r>
            <a:endParaRPr lang="en-US" sz="1475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сложноподчинённом предложении запятая отделяет главную часть от придаточной. Помогают союзы и союзные слова: что, когда, потому что, если, который.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найти грамматические основы. Именно они показывают, сколько частей содержит предложение и где проходит граница между ними.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нужна ли запятая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пунктуации по строению предложения и смысловым связям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оформляют прямую речь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и точная передача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показывают, где начинаются и заканчиваются чужие слова. Они нужны для цитат, названий произведений и точной передачи высказывания без изменения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каждая реплика оформляется отдельно, а рядом часто стоят двоеточие, тире и знаки конца предложения. Так читатель легко понимает, кто и что сказал.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Двоеточие: перечисление, пояснение, слова автора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ставят перед перечислением, если после обобщающего слова нужно назвать отдельные предметы, признаки или действия: в портфеле лежали тетради, учебник, пенал.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нужен и тогда, когда вторая часть объясняет первую. Он помогает сделать мысль точнее: я понял одно: готовиться нужно заранее.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прямой речи двоеточие обычно ставят после слов автора. Оно показывает, что дальше пойдут точные слова героя или собеседника.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Тире: пауза, вывод, противопоставление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помогает передать заметную паузу и подчеркнуть связь частей предложения. Оно делает текст более выразительным и помогает выделить важную мысль.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тире ставится между подлежащим и сказуемым, если между ними нет связки: Москва — столица России. Такой знак показывает равенство или определение.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нужно и в случаях противопоставления или вывода. Оно помогает увидеть резкий переход, итог рассуждения или подразумеваемую часть предложения.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чаще используется тире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самые заметные случаи употребления тире в школьных примерах и помогает увидеть, где этот знак встречается особенно часто.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тире связано с противопоставлением и выводом, значит, при анализе предложения сначала стоит искать именно смысловой переход.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«Тире»; данные для учебной диаграммы, без статистического источника.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члены: когда нужна запятая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 между однородными членами без союза: на столе лежали тетради, книги, ручки. Каждый элемент отвечает на один вопрос и относится к одному слову.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однородные члены соединены повторяющимися союзами, запятая тоже нужна: и мама, и папа, и сестра. Она разделяет перечисление и делает его понятным.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найти общее слово и проверить, действительно ли в предложении перечисляются одинаковые по роли члены.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одиночных союзах и, да, или запятая не всегда ставится. Здесь важно смотреть, соединяет ли союз однородные члены как единый ряд.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выделяется запятыми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 кому обращаются. Оно не входит в основу предложения, поэтому обычно выделяется запятыми: Маша, открой окно.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показывают отношение говорящего к сообщению: конечно, вероятно, к счастью, по-моему. Они тоже отделяются запятыми, потому что не являются членом предложения.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Уточнения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слова и обороты сужают значение уже названного предмета или места: справа, у окна, стоял стол. Запятые помогают сразу увидеть дополнительную деталь.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466933"/>
            <a:ext cx="4332300" cy="2554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пунктуации у школьников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типичные ошибки, правильное оформление и краткая причина, чтобы легче запомнить правило и проверить себя перед сдачей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появляется, когда ученик не распознаёт конструкцию предложения или не видит, где заканчивается одна часть и начинается другая.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пунктуации русского языка.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показывает, что пунктуация нужна не только для красоты, но и для точности. Без неё легко возникнет двусмысленность.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запятая может полностью изменить смысл фразы.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«Казнить нельзя помиловать».
</a:t>
            </a:r>
            <a:endParaRPr lang="en-US" sz="3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опоры для проверки пунктуации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определяет строение предложения, а затем ищет слова и конструкции, которые требуют постановки знаков препинания.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опора — грамматическая основа: именно она помогает быстро понять, простое предложение перед нами или сложное.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школьного разбора предложения; учебная схема для урока русского языка.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помогает писать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делают текст понятным, логичным и выразительным. Если научиться находить основу предложения, обращения, вводные слова и прямую речь, ошибок станет заметно меньше.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2026-05-23T14:31:28Z</dcterms:created>
  <dcterms:modified xsi:type="dcterms:W3CDTF">2026-05-23T14:31:28Z</dcterms:modified>
</cp:coreProperties>
</file>