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Н. В. Гоголя: маленький человек и его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бедного чиновника, чья мечта о шинели оборачивается трагедией.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петербургской повести к теме «маленького человека»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Гоголь написал в 1830–1840-е годы, а опубликовал в 1842 году. Повесть стала одним из самых известных текстов о незаметном человеке и о городе, который не щадит слабого.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Башмачкин: герой повести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служит переписчиком бумаг в канцелярии и почти не выходит за пределы своей службы. Его жизнь тихая, бедная и очень однообразная.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мечтает о карьере или славе. Герою важны привычный порядок, аккуратная работа и редкие спокойные минуты, которые дают ему чувство устойчивости.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Башмачкин живёт одиноко и скромно, без лишних желаний. Гоголь показывает в нём человека, чья ценность не зависит от чина и внешнего успеха.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повести: холод, темнота, равнодушие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 согревает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Петербург связан с морозом, ветром и сыростью. В таком городе человеку трудно почувствовать себя защищённым, особенно если он беден и незаметен.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одиночества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канцелярии и квартиры создают тревожную атмосферу. Петербург не помогает герою, а как будто подчёркивает его одиночество и беззащитность.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повести: от мечты к трагедии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«Шинели»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 однообразие жизни героя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быт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живёт в маленькой квартире и довольствуется самым необходимым. Его повседневность почти не оставляет места для удобства или радости.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питание очень неприхотливо, а экономия становится привычкой. Гоголь подчёркивает, как бедность делает каждый расход заметным и болезненным.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как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канцелярии занимает почти весь день героя. Она не делает его важным, но даёт ощущение привычного порядка и нужности.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Изношенные вещи напоминают о постоянной нужде. Даже обычная одежда в повести становится показателем того, насколько трудно живётся герою.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шинель становится главным предметом повести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шинель пропадает, рушится не только удобство, но и мечта, которая поддерживала героя. Поэтому потеря вещи становится настоящей жизненной катастрофой.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шинель для героя — это не просто тёплая одежда. Она обещает защиту, спокойствие и хотя бы немного уважения со стороны окружающих.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шинели превращается в главный праздник в жизни Акакия Акакиевича. Ради этой вещи он терпеливо копит деньги и долго ждёт радостного дня.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увидеть главную тему повести — бесправие и равнодушие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«Шинель»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по-своему раскрывает отношение общества к слабому человеку.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Петрович и бытовая правда в повести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старой шинели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Петрович сразу видит, что вещь почти невозможно спасти. Его оценка звучит просто, но очень точно и без украшений.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шить новую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разговора становится ясно: нужен не ремонт, а новая шинель. Этот момент запускает главное событие повести.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Петровича Гоголь показывает мир точных деталей, где важны не только большие события, но и обычные бытовые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Акакия Акакиевича после покупки шинели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покупки новой шинели герой впервые по-настоящему радуется. Ему кажется, что жизнь стала теплее, спокойнее и чуть более справедливой.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Коллеги начинают замечать его по-другому, а приглашение на вечер делает этот день особенно важным. Для Акакия Акакиевича это почти праздник.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показывает, что даже небольшая перемена может стать огромным событием. Для бедного человека простая вещь иногда означает надежду и счастье.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и их соотношение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повести переплетены: личная история героя показывает не только бедность, но и отношение общества к слабому человеку.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«Шинель»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тема достоинства, а бедность становится причиной трагедии и усиливает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Кража шинели и обращение за помощью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кражи Акакий Акакиевич сначала растерян и почти не верит случившемуся, потому что утрата шинели для него равна потере безопасности и надежды.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идёт к чиновникам в поисках справедливости, но сталкивается с холодными ответами, формальностью и нежеланием вникать в его беду.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эта потеря не выглядит мелочью: без шинели он снова оказывается беззащитным перед морозом, нищетой и чужим равнодушием.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в помощи показывает, что в мире повести закон и должность не всегда означают сострадание и поддержку слабого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«Значительное лицо» и чиновничья власть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«Значительное лицо» воплощает власть, основанную на чине и внешней строгости. Перед ним важнее страх и подчинение, чем справедливость, поэтому встреча с ним не помогает герою.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через этот образ холодную систему чиновничьего мира, где человек оценивается не по беде и не по достоинству, а по положению и умению соблюдать формальности.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через этот образ холодную систему чиновничьего мира, где человек оценивается не по беде и не по достоинству, а по положению и умению соблюдать формальности.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повести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«Шинели» показывает, как бытовая нужда превращается в трагедию маленького человека.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фантастический финал меняет смысл истории: после смерти героя его обида словно возвращается к виновным.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эпизод превращает личную трагедию в мотив позднего возмездия.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«Шинель»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«Шинели»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на сочетании бытовой точности, резких противопоставлений и фантастического финала.
</a:t>
            </a:r>
            <a:endParaRPr lang="en-US" sz="1044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помогают Гоголю показать и смешное, и горькое в судьбе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«Шинель»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53518"/>
            <a:ext cx="570600" cy="456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сочувствие в повести Гоголя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 деталях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Неловкие разговоры, повторяющиеся формулы и странные бытовые мелочи создают смешные моменты, но не делают историю лёгкой или беззаботной.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герою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комизмом всегда видно одиночество Акакия Акакиевича. Читатель понимает, что перед ним не смешной чудак, а человек, которому больно и трудно.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правда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высмеивает чиновничий мир, но одновременно показывает реальную человеческую беду. Именно это сочетание делает повесть особенно сильной и запоминающейся.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стала важной для русской литературы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стала образцом произведения о судьбе незаметного человека: Гоголь впервые так ярко показал, как бедность и равнодушие общества ломают жизнь.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повести многие писатели по-новому обратились к внутреннему миру обычного человека, его страхам, надеждам и чувству унижения.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произведения усиливают точность наблюдений, социальная острота и фантастический финал, который делает историю не только печальной, но и художественно сильной.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героя по сюжету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читается как резкий подъём и столь же быстрое падение: короткое счастье оказывается самым хрупким моментом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«Шинель»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надежда Акакия Акакиевича, тем болезненнее последующее падение — так Гоголь усиливает трагедию.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повести «Шинель»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равнодушие и чиновничий холод опасны не меньше прямой жестокости. Повесть учит замечать слабого человека, уважать его достоинство и не проходить мимо чужой беды.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2026-05-22T17:45:30Z</dcterms:created>
  <dcterms:modified xsi:type="dcterms:W3CDTF">2026-05-22T17:45:30Z</dcterms:modified>
</cp:coreProperties>
</file>