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открывали новые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Смелые путешествия меняли карты и открывали мир.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хотели узнать, что скрыто за горизонтом: найти новые дороги, привезти редкие товары и увидеть незнакомые земли. Любопытство и смелость помогали им идти дальше, даже когда путь казался очень трудным.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люди отправлялись в путь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люди знали о мире раньше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475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были неточными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Давние карты показывали лишь знакомые берега и дороги. Большие пространства оставались белыми пятнами, потому что люди еще не успели исследовать дальние моря и земли.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98440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Помогали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 смотрели на солнце, звезды и береговую линию. Эти подсказки помогали не сбиться с дороги, когда вокруг была только вода или незнакомая суша.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475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Знали свой край лучше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лучше понимал тропинки возле дома, чем путь через океан. Дальние места казались почти загадкой, а о них часто узнавали только из чужих рассказов.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98440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Слушали рассказы других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сведения передавались от одного путешественника к другому. Так люди постепенно собирали новые знания, словно складывали большую картину из маленьких кусочков.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 помогали добираться далеко
</a:t>
            </a:r>
            <a:endParaRPr lang="en-US" sz="2734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078175" y="102742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Парус ловил ветер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дальних морских дорог строили парусные корабли. Ветер наполнял паруса и толкал судно вперед, поэтому можно было плыть гораздо дальше, чем на обычной лодке.
</a:t>
            </a:r>
            <a:endParaRPr lang="en-US" sz="1519" dirty="0"/>
          </a:p>
        </p:txBody>
      </p:sp>
      <p:sp>
        <p:nvSpPr>
          <p:cNvPr id="12" name="Text 3"/>
          <p:cNvSpPr txBox="1"/>
          <p:nvPr/>
        </p:nvSpPr>
        <p:spPr>
          <a:xfrm>
            <a:off x="4078175" y="192255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на долгий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борт брали воду, еду и теплую одежду. Плавание могло длиться недели и месяцы, поэтому запасы были очень важны и занимали много места.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078175" y="281767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на воде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Корабль становился для моряков почти домом. На нем они ели, спали и работали, а в свободную минуту мечтали о суше и горячем супе.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4078175" y="371280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была прочность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не всегда были спокойными. Корабль должен был выдерживать волны, ветер и качку, чтобы команда могла добраться до цели и вернуться обратно.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508701"/>
            <a:ext cx="391500" cy="34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526101"/>
            <a:ext cx="391500" cy="313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брали с собой путешественники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показывал стороны света и помогал понять, куда двигаться дальше. Он был особенно полезен, когда берег исчезал из виду и вокруг оставались только волны.
</a:t>
            </a:r>
            <a:endParaRPr lang="en-US" sz="1278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подсказывала путь и помогала не заблудиться. По ней путешественники отмечали берега, острова и знакомые места, чтобы двигаться увереннее и спокойнее.
</a:t>
            </a:r>
            <a:endParaRPr lang="en-US" sz="1278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помогали следить за временем в дороге. Это было важно для дежурств, отдыха и подсчета дней, когда путешествие длилось очень долго.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Дружная команда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вещей, людям нужны были смелость, терпение и умение работать вместе. Без дружной команды в долгом путешествии было трудно справляться с любыми неожиданностями.
</a:t>
            </a:r>
            <a:endParaRPr lang="en-US" sz="127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начиналось путешествие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действий, который повторялся у многих путешественников в дальних дорогах.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Колумба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1492 год
</a:t>
            </a:r>
            <a:pPr algn="ctr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Христофор Колумб отправился на запад через Атлантический океан. Он искал морской путь в Индию и верил, что долгое плавание приведет его к желанной цели.
</a:t>
            </a:r>
            <a:endParaRPr lang="en-US" sz="1319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острова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Индии корабли достигли новых островов. Мореплаватели увидели незнакомые берега и поняли, что перед ними земли, о которых европейцы раньше почти не знали.
</a:t>
            </a:r>
            <a:endParaRPr lang="en-US" sz="1271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открытие
</a:t>
            </a:r>
            <a:pPr algn="ctr" indent="0" marL="0">
              <a:lnSpc>
                <a:spcPct val="100000"/>
              </a:lnSpc>
              <a:buNone/>
            </a:pPr>
            <a:r>
              <a:rPr lang="en-US" sz="12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экспедиции рассказало Европе о новом мире. Это открытие изменило представления людей о Земле и показало, что за океаном скрыто гораздо больше, чем думали прежде.
</a:t>
            </a:r>
            <a:endParaRPr lang="en-US" sz="120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6175" y="1159575"/>
            <a:ext cx="2081100" cy="208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475" y="1159575"/>
            <a:ext cx="2081100" cy="20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которая изменила карту мира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45970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заметили ошибку
</a:t>
            </a:r>
            <a:pPr algn="ctr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Америго Веспуччи внимательно сравнивал берега новых земель с тем, что уже было известно о Азии. Он заметил, что это не острова у берегов старого мира, а огромная неизвестная суша. Такое наблюдение потребовало смелости и точного взгляда.
</a:t>
            </a:r>
            <a:endParaRPr lang="en-US" sz="939" dirty="0"/>
          </a:p>
        </p:txBody>
      </p:sp>
      <p:sp>
        <p:nvSpPr>
          <p:cNvPr id="10" name="Text 3"/>
          <p:cNvSpPr txBox="1"/>
          <p:nvPr/>
        </p:nvSpPr>
        <p:spPr>
          <a:xfrm>
            <a:off x="52439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материк на карте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эти земли стали называть Америкой. Это имя напомнило людям, что мир гораздо шире привычных границ. Карты пришлось пересматривать, а путешественники получили новый ориентир для будущих морских дорог.
</a:t>
            </a:r>
            <a:endParaRPr lang="en-US" sz="99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70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9100" y="402675"/>
            <a:ext cx="40494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Васко да Гамы в Индию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354700" y="1936400"/>
            <a:ext cx="44037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плаванию
</a:t>
            </a:r>
            <a:pPr algn="l" indent="0" marL="0">
              <a:lnSpc>
                <a:spcPct val="100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началось с долгой подготовки кораблей и запасов. Морякам нужно было собрать еду, воду и всё необходимое, чтобы пройти большой путь вдоль берегов Африки.
</a:t>
            </a:r>
            <a:endParaRPr lang="en-US" sz="1509" dirty="0"/>
          </a:p>
        </p:txBody>
      </p:sp>
      <p:sp>
        <p:nvSpPr>
          <p:cNvPr id="11" name="Text 3"/>
          <p:cNvSpPr txBox="1"/>
          <p:nvPr/>
        </p:nvSpPr>
        <p:spPr>
          <a:xfrm>
            <a:off x="1354700" y="3019300"/>
            <a:ext cx="53892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Обход Африки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1498 году Васко да Гама сумел добраться до Индии морем, обогнув Африку. Этот путь оказался важным открытием для купцов и морской торговли.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354700" y="4102200"/>
            <a:ext cx="63747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дорога для торговли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морской путь стал удобнее для перевозки пряностей и других товаров. Купцы получили возможность доставлять нужные грузы быстрее и в больших количествах.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2497200" cy="46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Магеллана вокруг Земли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65163" y="133475"/>
            <a:ext cx="26154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1519 год
</a:t>
            </a:r>
            <a:pPr algn="r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Фернана Магеллана вышла в море и начала кругосветное путешествие. Моряков ждали океаны, неизвестные берега и очень длинный путь.
</a:t>
            </a:r>
            <a:endParaRPr lang="en-US" sz="1215" dirty="0"/>
          </a:p>
        </p:txBody>
      </p:sp>
      <p:sp>
        <p:nvSpPr>
          <p:cNvPr id="10" name="Text 3"/>
          <p:cNvSpPr txBox="1"/>
          <p:nvPr/>
        </p:nvSpPr>
        <p:spPr>
          <a:xfrm>
            <a:off x="3265163" y="3827425"/>
            <a:ext cx="26154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1522 год
</a:t>
            </a:r>
            <a:pPr algn="r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Оставшиеся моряки вернулись домой и доказали, что Землю можно обогнуть. Это стало важным доказательством огромных размеров нашей планеты.
</a:t>
            </a:r>
            <a:endParaRPr lang="en-US" sz="1241" dirty="0"/>
          </a:p>
        </p:txBody>
      </p:sp>
      <p:sp>
        <p:nvSpPr>
          <p:cNvPr id="11" name="Text 4"/>
          <p:cNvSpPr txBox="1"/>
          <p:nvPr/>
        </p:nvSpPr>
        <p:spPr>
          <a:xfrm>
            <a:off x="6443138" y="1978500"/>
            <a:ext cx="26154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Трудный маршрут
</a:t>
            </a:r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плавания команда переживала штормы, нехватку запасов и опасные переходы. Сам Магеллан погиб в дороге, но экспедиция продолжила путь.
</a:t>
            </a:r>
            <a:endParaRPr lang="en-US" sz="132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трудности встречали в дороге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99670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Штормы и волны
</a:t>
            </a:r>
            <a:pPr algn="l" indent="0" marL="0">
              <a:lnSpc>
                <a:spcPct val="100000"/>
              </a:lnSpc>
              <a:buNone/>
            </a:pPr>
            <a:r>
              <a:rPr lang="en-US" sz="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не всегда было спокойным: внезапный шторм мог сломать мачту, сбить курс и напугать команду. Путешественникам приходилось крепко держаться и ждать, пока ветер утихнет.
</a:t>
            </a:r>
            <a:endParaRPr lang="en-US" sz="1408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189182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запасов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долгом пути вода и еда быстро заканчивались. Тогда моряки экономили каждую каплю и каждый кусочек, потому что без запасов далеко не уплывёшь.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278695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и усталость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корабле люди уставали, мёрзли или, наоборот, страдали от жары. Иногда они заболевали, и тогда плавание становилось ещё труднее и дольше.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078175" y="368207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Поломки и 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 могли получить пробоину, повредить паруса или сесть на мель. Любая поломка превращала путь в настоящее испытание для смелых путешественников.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обмен у берега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корабль подходил к незнакомому берегу, люди часто выходили навстречу друг другу с осторожностью. Они показывали подарки, рассматривали одежду и жестами пытались понять язык соседей. Так начиналось знакомство, полное удивления и любопытства.
</a:t>
            </a:r>
            <a:endParaRPr lang="en-US" sz="890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взгляды на одну землю
</a:t>
            </a:r>
            <a:pPr algn="ctr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путешественники и местные жители быстро находили общий язык, обменивались вещами и помогали друг другу. Но бывало и иначе: каждый хотел сохранить свои земли и богатства, поэтому возникали споры и ссоры.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знания из первых рук
</a:t>
            </a:r>
            <a:pPr algn="ctr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людей из разных земель приносили не только товары, но и новые сведения. Путешественники узнавали, где есть реки, безопасные дороги и полезные места для стоянки. Такие рассказы потом помогали другим идти увереннее.
</a:t>
            </a:r>
            <a:endParaRPr lang="en-US" sz="927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встреч на новых землях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открытия меняли мир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что одно путешествие запускало цепочку новых знаний, карт и дорог.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1492 год
</a:t>
            </a:r>
            <a:endParaRPr lang="en-US" sz="5177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началом перемен в кухне многих стран Европы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плаваний Колумба в Европу постепенно пришли картофель, кукуруза, помидоры и какао. Эти продукты изменили повседневную еду и со временем стали привычными.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 плавании Христофора Колумба в 1492 году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485" y="0"/>
            <a:ext cx="274253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5852700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становились точнее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30147" y="2302687"/>
            <a:ext cx="1879349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Записывали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13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каждого плавания моряки отмечали новые берега, острова и опасные мели. Эти записи помогали следующим путешественникам не блуждать и лучше понимать, где они находятся.
</a:t>
            </a:r>
            <a:endParaRPr lang="en-US" sz="1494" dirty="0"/>
          </a:p>
        </p:txBody>
      </p:sp>
      <p:sp>
        <p:nvSpPr>
          <p:cNvPr id="12" name="Text 4"/>
          <p:cNvSpPr txBox="1"/>
          <p:nvPr/>
        </p:nvSpPr>
        <p:spPr>
          <a:xfrm>
            <a:off x="2316807" y="2302687"/>
            <a:ext cx="1879349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Сравнивали рассказы
</a:t>
            </a:r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домой возвращались разные команды, их сведения сопоставляли друг с другом. Так на карте исчезали ошибки, а знакомые места начинали совпадать точнее.
</a:t>
            </a:r>
            <a:endParaRPr lang="en-US" sz="1572" dirty="0"/>
          </a:p>
        </p:txBody>
      </p:sp>
      <p:sp>
        <p:nvSpPr>
          <p:cNvPr id="13" name="Text 5"/>
          <p:cNvSpPr txBox="1"/>
          <p:nvPr/>
        </p:nvSpPr>
        <p:spPr>
          <a:xfrm>
            <a:off x="4303459" y="2302687"/>
            <a:ext cx="1879349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Рисовали новые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на картах появлялись не только берега, но и морские дороги. Благодаря этому другие путешественники могли смелее отправляться в путь и реже ошибались.
</a:t>
            </a:r>
            <a:endParaRPr lang="en-US" sz="157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6175" y="1159575"/>
            <a:ext cx="2081100" cy="208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475" y="1159575"/>
            <a:ext cx="2081100" cy="20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путешественники тоже открывали новое
</a:t>
            </a:r>
            <a:endParaRPr lang="en-US" sz="2715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45970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через Сибирь
</a:t>
            </a:r>
            <a:pPr algn="ctr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землепроходцы отправлялись далеко на восток по рекам, лесам и снегам. Они открывали новые пути в Сибирь, находили удобные переправы и описывали огромные пространства, где раньше было много белых пятен на карте.
</a:t>
            </a:r>
            <a:endParaRPr lang="en-US" sz="978" dirty="0"/>
          </a:p>
        </p:txBody>
      </p:sp>
      <p:sp>
        <p:nvSpPr>
          <p:cNvPr id="10" name="Text 3"/>
          <p:cNvSpPr txBox="1"/>
          <p:nvPr/>
        </p:nvSpPr>
        <p:spPr>
          <a:xfrm>
            <a:off x="52439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и северные моря
</a:t>
            </a:r>
            <a:pPr algn="ctr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путешественники изучали северные моря и дальневосточные берега. Им приходилось идти среди льдов и холодных ветров, но именно их наблюдения помогали лучше понять север нашей страны и сделать карты точнее.
</a:t>
            </a:r>
            <a:endParaRPr lang="en-US" sz="96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узнавали новости об открытиях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3158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 книги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 записывали свои впечатления в письмах и книгах. Потом эти рассказы читали в городах и селениях, и люди узнавали о дальних морях, землях и необычных встречах.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3158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и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помогали представить то, что ещё никто не видел своими глазами. Карты показывали новые берега и острова, а значит, делали рассказы путешественников понятнее и убедительнее.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56891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у очага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Моряки и землепроходцы делились новостями устно, когда возвращались домой. Их слушали с большим интересом, словно сказку, только эта сказка была самой настоящей.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любопытства к открытию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вопрос превращается в путешествие, а путешествие — в новые знания для всех.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важное в истории открытий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078175" y="102742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стал понятнее
</a:t>
            </a:r>
            <a:pPr algn="l" indent="0" marL="0">
              <a:lnSpc>
                <a:spcPct val="100000"/>
              </a:lnSpc>
              <a:buNone/>
            </a:pPr>
            <a:r>
              <a:rPr lang="en-US" sz="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путешествиям люди узнали, как выглядят далёкие берега, острова и моря. Мир перестал казаться совсем неизвестным, а на картах становилось всё меньше пустых мест.
</a:t>
            </a:r>
            <a:endParaRPr lang="en-US" sz="1408" dirty="0"/>
          </a:p>
        </p:txBody>
      </p:sp>
      <p:sp>
        <p:nvSpPr>
          <p:cNvPr id="12" name="Text 3"/>
          <p:cNvSpPr txBox="1"/>
          <p:nvPr/>
        </p:nvSpPr>
        <p:spPr>
          <a:xfrm>
            <a:off x="4078175" y="192255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новые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помогли найти морские пути между странами. По ним стало удобнее возить товары, а купцы получали возможность быстрее добираться до далёких рынков.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078175" y="281767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Встречались разные народы
</a:t>
            </a:r>
            <a:pPr algn="l" indent="0" marL="0">
              <a:lnSpc>
                <a:spcPct val="100000"/>
              </a:lnSpc>
              <a:buNone/>
            </a:pPr>
            <a:r>
              <a:rPr lang="en-US" sz="5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знакомили людей с новыми обычаями, языками и вещами. Но встречи не всегда были мирными, поэтому история открытий напоминает и о дружбе, и об ответственности.
</a:t>
            </a:r>
            <a:endParaRPr lang="en-US" sz="1420" dirty="0"/>
          </a:p>
        </p:txBody>
      </p:sp>
      <p:sp>
        <p:nvSpPr>
          <p:cNvPr id="14" name="Text 5"/>
          <p:cNvSpPr txBox="1"/>
          <p:nvPr/>
        </p:nvSpPr>
        <p:spPr>
          <a:xfrm>
            <a:off x="4078175" y="371280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и любопытство
</a:t>
            </a:r>
            <a:pPr algn="l" indent="0" marL="0">
              <a:lnSpc>
                <a:spcPct val="100000"/>
              </a:lnSpc>
              <a:buNone/>
            </a:pPr>
            <a:r>
              <a:rPr lang="en-US" sz="5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смелых людей, которые не боялись неизвестности, открытий бы не было. Их любознательность помогала задавать вопросы, искать ответы и двигаться дальше, даже когда путь был трудным.
</a:t>
            </a:r>
            <a:endParaRPr lang="en-US" sz="137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Путешествия, которые изменили карту мира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открытий показывает: любопытство, смелость и упорство помогают людям узнавать новое. Одна далёкая дорога может изменить карты, торговлю и даже привычки целых народов.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2026-05-25T16:43:18Z</dcterms:created>
  <dcterms:modified xsi:type="dcterms:W3CDTF">2026-05-25T16:43:18Z</dcterms:modified>
</cp:coreProperties>
</file>