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в 5 классе: числа, действия и задачи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Числа, вычисления, измерения и логика — основа школьной математики.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математика нужна школьнику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понимать физику, информатику и естествознание, а в быту — считать покупки, читать расписания, измерять расстояния и решать практические задачи.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Натуральные числа и десятичная система счисления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Натуральные числа используют для счёта предметов и последовательного упорядочивания: 1, 2, 3, 4 и далее без конца.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десятичной системе каждая следующая разрядная позиция в десять раз больше предыдущей, поэтому значение цифры зависит от её места.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записи 4 582 число состоит из 4 тысяч, 5 сотен, 8 десятков и 2 единиц; так читают многозначные числа.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запись многозначного числа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анализируют число при чтении, проверке записи и сравнении.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каждая цифра в записи числа получает своё значение по месту.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числа на примере 7 346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цифры определяется её позицией: одна и та же цифра в разных разрядах означает разные величины.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нумерация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задания проверяют не только вычисление, но и умение выбрать удобное действие для решения.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действия чаще всего используются в 5 классе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сложение и вычитание; умножение и деление чаще связаны с преобразованием и проверкой результата.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задачи по математике, 5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 вычитание многозначных чисел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сложении числа выравнивают по разрядам и считают по столбцам: единицы с единицами, десятки с десятками, сотни с сотнями. При переходе через разряд записывают перенос.
</a:t>
            </a:r>
            <a:endParaRPr lang="en-US" sz="977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вычитании важно помнить о заимствовании из старшего разряда, если в верхней цифре не хватает значений. Аккуратная запись помогает избежать ошибок в больших числах.
</a:t>
            </a:r>
            <a:endParaRPr lang="en-US" sz="967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и деление в вычислениях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удобно понимать как сложение одинаковых слагаемых; оно помогает быстро считать повторяющиеся группы предметов и решать задачи на количество.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показывает, на сколько равных частей можно разделить число. В 5 классе особенно важно уверенно пользоваться таблицей умножения и делением на однозначное число.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действиями помогает проверять ответ: если 48 : 6 = 8, то 8 · 6 = 48. Деление с остатком показывает, что число разделилось не полностью.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в выражениях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Скобки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выполняют действия внутри скобок. Это задаёт нужный смысл выражения и исключает неоднозначность при вычислении.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Умножение и 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считают умножение и деление, двигаясь слева направо, если действий одного уровня несколько.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Сложение и вычитание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выполняют сложение и вычитание. Такой порядок делает ответы одинаковыми для всех учеников.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всегда начинается со старшего разряда: сначала тысячи, затем сотни, десятки и единицы.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чисел и знаки отношений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старшие разряды равны, сравнение продолжается дальше; знак отношения показывает, какое число больше, меньше или равно.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 теме сравнения чисел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текстовая задача превращается в модель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в библиотеке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библиотеке было 245 книг, затем привезли ещё 38 экземпляров. После этого 27 книг выдали читателям, и нужно понять, сколько осталось на полках. Здесь важно не потерять ни одно число.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в магазине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купил тетрадь и ручку, а потом решил проверить сдачу по чеку. Чтобы не ошибиться, он кратко записывает данные, выделяет, что уже известно, и отмечает неизвестную сумму или количество.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кружок
</a:t>
            </a:r>
            <a:pPr algn="l" indent="0" marL="0">
              <a:lnSpc>
                <a:spcPct val="115000"/>
              </a:lnSpc>
              <a:buNone/>
            </a:pPr>
            <a:r>
              <a:rPr lang="en-US" sz="6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занятии по робототехнике ребята собирают детали по схеме и считают, сколько элементов понадобилось. Такой сюжет удобно показать таблицей или рисунком отрезков, чтобы связать условие задачи с вычислением ответа.
</a:t>
            </a:r>
            <a:endParaRPr lang="en-US" sz="953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текстовой задачи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работе с условием, данными и проверкой ответа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874" y="1846057"/>
            <a:ext cx="584265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Величины измеряются разными единицами, и для каждой задачи важно выбрать подходящую систему.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единицы измерения в 5 классе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величина имеет свои единицы, поэтому их нельзя смешивать без перевода.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математики, 5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переводят единицы и считают с величинами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какую величину нужно измерить: длину, массу, время или стоимость. Затем выбирают соседние единицы и вспоминают нужное соотношение между ними.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переводе важно не только умножать или делить, но и понимать смысл записи. Так, метры переходят в сантиметры, а часы — в минуты и секунды.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единицы перепутаны, ответ может оказаться неверным даже при правильных действиях. Поэтому сначала перевод, затем вычисление и только потом запись результата.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на величины вычисления идут после перевода в одинаковые единицы. Это особенно полезно при работе с расстоянием, длительностью урока и массой продуктов.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часто показывают деление на равные части, например при разрезании фигуры или распределении предметов.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Доли, дроби и части целого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знаменатель, тем меньше одна часть целого; дробь помогает точно описать долю.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математика, 5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742" y="1935525"/>
            <a:ext cx="234675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1722" y="1935525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9597" y="3438313"/>
            <a:ext cx="268200" cy="26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43952" y="3438313"/>
            <a:ext cx="234675" cy="26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фигуры и их свойства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3426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и линия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показывает положение, а прямая, отрезок и луч помогают описывать направление, границы и расстояния на чертеже. Эти фигуры служат основой для всей геометрии.
</a:t>
            </a:r>
            <a:endParaRPr lang="en-US" sz="747" dirty="0"/>
          </a:p>
        </p:txBody>
      </p:sp>
      <p:sp>
        <p:nvSpPr>
          <p:cNvPr id="11" name="Text 3"/>
          <p:cNvSpPr txBox="1"/>
          <p:nvPr/>
        </p:nvSpPr>
        <p:spPr>
          <a:xfrm>
            <a:off x="42189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и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образуют два луча, выходящие из одной точки. У фигур считают стороны, вершины и углы, чтобы отличать треугольник, четырёхугольник и другие формы.
</a:t>
            </a:r>
            <a:endParaRPr lang="en-US" sz="729" dirty="0"/>
          </a:p>
        </p:txBody>
      </p:sp>
      <p:sp>
        <p:nvSpPr>
          <p:cNvPr id="12" name="Text 4"/>
          <p:cNvSpPr txBox="1"/>
          <p:nvPr/>
        </p:nvSpPr>
        <p:spPr>
          <a:xfrm>
            <a:off x="708165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имеет три стороны и три вершины. По длинам сторон и видам углов его можно сравнивать с другими фигурами и находить равные элементы.
</a:t>
            </a:r>
            <a:endParaRPr lang="en-US" sz="747" dirty="0"/>
          </a:p>
        </p:txBody>
      </p:sp>
      <p:sp>
        <p:nvSpPr>
          <p:cNvPr id="13" name="Text 5"/>
          <p:cNvSpPr txBox="1"/>
          <p:nvPr/>
        </p:nvSpPr>
        <p:spPr>
          <a:xfrm>
            <a:off x="5599500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не имеет сторон и вершин, но его удобно использовать в рисунках, моделях и измерениях. Он помогает видеть, как выглядит фигура с плавной границей.
</a:t>
            </a:r>
            <a:endParaRPr lang="en-US" sz="747" dirty="0"/>
          </a:p>
        </p:txBody>
      </p:sp>
      <p:sp>
        <p:nvSpPr>
          <p:cNvPr id="14" name="Text 6"/>
          <p:cNvSpPr txBox="1"/>
          <p:nvPr/>
        </p:nvSpPr>
        <p:spPr>
          <a:xfrm>
            <a:off x="2729975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и квадрат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имеет четыре прямых угла, а квадрат дополнительно отличается равными сторонами. Поэтому квадрат считают особым видом прямоугольника.
</a:t>
            </a:r>
            <a:endParaRPr lang="en-US" sz="74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и площадь в практических задачах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показывает длину границы фигуры и нужен, когда считают количество материала для рамки, ограждения или обводки. Для прямоугольника удобно использовать формулу P = 2(a + b).
</a:t>
            </a:r>
            <a:endParaRPr lang="en-US" sz="934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отвечает на вопрос, сколько места занимает фигура внутри. Её измеряют квадратными единицами и применяют при расчёте поверхности парты, доски, страницы тетради или участка.
</a:t>
            </a:r>
            <a:endParaRPr lang="en-US" sz="934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на графике помогает заметить, как постепенно растёт результат по мере изменения условий.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результаты при разных данных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значение увеличивается изо дня в день, на графике виден устойчивый рост и легко сравнить темп изменений.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 5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вычислений и типичные ошибки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ответ обратным действием: сложение — вычитанием, умножение — делением. Такой способ быстро показывает, верно ли выполнено вычисление и не потеряна ли цифра.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 из-за неверного переноса разряда, пропуска нуля или путаницы между действиями. Аккуратная запись столбиком помогает заметить неточность ещё до ответа.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сопоставлять результат с условием задачи: подходит ли он по смыслу и единицам измерения. Если ответ выглядит необычно, вычисление лучше повторить другим способом.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в 5 классе — база для точных решений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Пятиклассная математика учит считать, измерять, сравнивать и проверять выводы. Эти навыки помогают не только на уроках, но и в повседневных ситуациях, где важны точность, логика и внимание.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2026-05-24T13:03:49Z</dcterms:created>
  <dcterms:modified xsi:type="dcterms:W3CDTF">2026-05-24T13:03:49Z</dcterms:modified>
</cp:coreProperties>
</file>