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порядок и поддержка общества в двух эпохах.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порядок: Европа и Дон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двух исторических процессов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начала Нового времени и Дон 1917–1920 годов показывают, как старый порядок уступает новому. Меняются власть, правила жизни, способы управления и отношение людей к легитимности.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Средневековья к Новому времени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 опиралась на сословия, церковный авторитет и множество отдельных владений. Власть была рассеяна, а политический порядок держался на традиции и личной верности.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Средневековья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Нового времени усиливаются короли, растут города и расширяется торговля. Политическая власть постепенно собирается в более крупные и устойчивые государства.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силы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эпохи связан с правом на управление: кто может править, на каких основаниях и как убедить общество принять эту власть.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легитимности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и новые государства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монархов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Франции, Испании и Англии монархи последовательно подчиняли себе знать и местные власти. Это создавало более единое управление и уменьшало влияние феодальной раздробленности.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военная сила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армии стали важным признаком нового государства. Военная сила больше не собиралась только на время войны, а поддерживалась за счет регулярных ресурсов.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аппарат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система и чиновничество позволяли управлять большими территориями. Сбор доходов и исполнение приказов все чаще зависели от центра, а не от местных правителей.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перемены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немецкие земли показывают, что процесс шел неравномерно. В одних регионах старые порядки сохранялись дольше, чем в других, и это порождало конфликты.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религиозные конфликты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Мартина Лютера против злоупотреблений католической церкви положило начало Реформации. Западное христианство раскололось на несколько направлений.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год: начало Реформации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Лютера и Кальвина вызвали религиозные войны и ответную Контрреформацию. Политическая борьба все теснее переплеталась с верой и выбором союза.
</a:t>
            </a:r>
            <a:endParaRPr lang="en-US" sz="955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век: религиозные конфликты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завершил Тридцатилетнюю войну и признал новый баланс сил в Европе. Он закрепил право государств самостоятельно решать многие внутренние вопросы.
</a:t>
            </a:r>
            <a:endParaRPr lang="en-US" sz="955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 год: новый порядок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наука как двигатели перемен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Коперник, Галилей и Ньютон изменили представление о Вселенной. Мир стали объяснять через наблюдение, опыт и математический закон, а не только через авторитет древних текстов.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по новым законам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усилил интерес к личности, образованию и светским темам. В культуре возрастало значение самостоятельного мышления, что постепенно меняло представление об авторитете и истине.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 внимания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ускорило распространение знаний и сделало книги доступнее. Споры о науке, религии и человеке стали частью общественной жизни, а не только разговором ученых.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более широкого круга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 социальные сдвиги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центрами ремесла, обмена и управления. Здесь быстрее росли новые профессии, а городская среда помогала формированию более активного и мобильного общества.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увеличивали объем производства и требовали наемного труда. Это создавало новые возможности заработка, но одновременно усиливало зависимость работников от владельцев.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труда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Имущественные различия становились заметнее, но социальные границы уже не были неподвижными. Купцы, предприниматели и мастера получали шанс подняться выше по общественной лестнице.
</a:t>
            </a:r>
            <a:endParaRPr lang="en-US" sz="991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связывала регионы и усиливала денежные отношения. Натуральное хозяйство постепенно уступало место рынку, где успех зависел от капитала, транспорта и связей.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обмена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 новый порядок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власть опиралась на ресурсы, поддержку и принуждение.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карте раннего Нового времени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Европы этого времени сразу показывает несколько крупных монархий. Франция, Испания и Англия стремились укрепить власть, а их соперничество влияло на границы, союзы и войны.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державы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сохраняла сложную политическую структуру, где многие земли имели собственные интересы. Это делало регион особенно чувствительным к религиозным и военным конфликтам.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Раздробленное пространство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 немецкие земли часто оказывались в центре противостояний. Здесь особенно заметно, как религия, торговля и борьба за власть меняли политическую карту Европы.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напряжения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порядок оформился через войны, реформы и укрепление государства.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1648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закрепил новую политическую карту Европы и принцип государственного суверенитета.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стал точкой распада прежней власти и начала борьбы за новый порядок на Дону.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 распада прежней власти на Дону.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Февральской и Октябрьской революций, 1917 год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крупные социальные группы по-разному воспринимали перемены, поэтому единая политическая позиция в регионе не сложилась.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по-разному воспринимали новую власть.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Донского края в 1917 году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обещания — мир, земля и власть Советам — сделали большевистскую программу понятной и привлекательной для уставших от войны людей.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лозунга быстро стали символом новой власти.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Большевистские лозунги 1917 года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советской власти на Дону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революционных событиях на Дону в 1917–1918 годах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силы одновременно претендовали на власть, поэтому устойчивый контроль над территориями возникал лишь на короткое время.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непрерывно оспаривали власть в регионе.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Гражданской войне на Дону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фактора — фронт, мобилизации и реквизиции — превратили Дон в один из самых напряжённых регионов юга России.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фактора усилили кризис и борьбу за регион.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Гражданской войне на юге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новой системы — Советы, ревкомы и партийные структуры — вытесняли старую местную администрацию и подчиняли жизнь региону центра.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заменяли прежние местные органы власти.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советском строительстве на Дону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 пропаганда на Дону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митинге в рабочем посёлке агитатор читает листовку о власти Советов. Люди слушают молча: для одних это надежда на мир, для других — ещё одно обещание, которое нужно проверить делом.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Листовка вместо старых указов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собрании в казарме политработник объясняет, почему дисциплина важна не меньше винтовки. Солдаты слышат знакомые слова о земле и мире, но решение для каждого связано с усталостью, страхом и надеждой.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вооружёнными людьми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редакции местной газеты собирают короткие сводки с фронта и из станиц. Текст должен не только сообщать новости, но и убеждать: новая власть якобы защищает трудящихся лучше, чем прежние правители.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как оружие убеждения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39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Дон: механизмы смены порядка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смена порядка зависит не только от лозунгов, но и от ресурсов, опоры и способности удерживать власть на местах.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новый порядок оформлялся как государственная централизация, а на Дону он закреплялся через военное и политическое давление в условиях гражданской войны.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процессов в Европе раннего Нового времени и на Дону в 1917–1920 гг.
</a:t>
            </a:r>
            <a:endParaRPr lang="en-US" sz="12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порядок меняется тогда, когда старые институты теряют доверие, а новые опираются на силу, идеи и поддержку общества. Европа и Дон прошли этот путь по-разному, но логика перемен была общей.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новый порядок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2026-07-26T01:03:26Z</dcterms:created>
  <dcterms:modified xsi:type="dcterms:W3CDTF">2026-07-26T01:03:26Z</dcterms:modified>
</cp:coreProperties>
</file>