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и развивается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вместе с обществом и постоянно обновляется.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не стоит на месте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жизнь, а вместе с ней меняются слова, формы и значения. По старым книгам и живой речи видно, как язык приспосабливается к новым временам.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меняется в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словарный состав: одни слова устаревают, другие появляются вместе с новыми предметами, профессиями и явлениями современной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Обновляются произношение, написание и грамматические формы. Эти изменения заметны в разговоре, книгах, школьных работах и словарях.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Сдвигаются значения слов, а иногда и способы их употребления: знакомое слово может назвать новый предмет, действие или явление в технике.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пополняется словарь русского языка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жизни общества язык особенно активно пополнялся словами из своей главной сферы.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меняется жизнь, тем заметнее растёт словарь: техника и интернет усилили этот процесс.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теме урока; данные условные, для наглядности.
</a:t>
            </a:r>
            <a:endParaRPr lang="en-US" sz="13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русский язык приходят новые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слышит слово «компьютер», он редко задумывается, что оно пришло в русский язык из другого языка. Сегодня оно естественно звучит в школе, дома и в разговорах о технике. Так заимствования становятся частью повседневной речи.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стало привычным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«парикмахер», «футбол» и «блогер» связаны с профессиями, спортом и современным общением. Они показывают, что язык быстро называет всё, что появляется в жизни людей, — от старых занятий до цифровых привычек.
</a:t>
            </a:r>
            <a:endParaRPr lang="en-US" sz="110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новые привычки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знакомые слова, например «тетрадь», давно живут в языке и уже не воспринимаются как чужие. Рядом с ними легко представить пенал, словарь и учебник — именно так язык хранит следы разных эпох и культурных контактов.
</a:t>
            </a:r>
            <a:endParaRPr lang="en-US" sz="1088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тоже имеют историю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может изменить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иметь старое и новое значение. Толковые словари помогают увидеть, как именно оно изменилось.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меняется, если язык приспосабливается к новым предметам и явлениям. Поэтому одно слово может жить сразу в нескольких смыслах.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языка; учебные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 и память о прошлом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предметы и явления, которые ушли из современной жизни. Это слова-памятники: они напоминают о прошлом времени и его быте.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Архаизмы называют привычные предметы, но в старой форме. Такие слова помогают увидеть, как менялась речь и как иначе говорили раньше.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«боярин», «кольчуга», «лучина» часто встречаются в сказках, былинах и исторических произведениях, потому что передают колорит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«уста», «перст», «чело» редко звучат в обычной речи, но в старинных текстах они делают стиль торжественным и выразительным.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в языке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явление постепенно становится частью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интернет ускоряет изменения в языке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телефоне, чате или социальной сети новое слово появляется почти сразу и начинает жить в коротких переписках.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сообщения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остаются в языке надолго, другие быстро исчезают, если перестают быть нужными или модными.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или уход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подростки охотно подхватывают короткие формы, сокращения и слова из онлайн-общения, используя их каждый день.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в речи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видео и комментарии разносят выражение по разным городам, поэтому оно становится узнаваемым очень быстро.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сфер приходят новые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названия чаще всего появляются там, где люди чаще всего сталкиваются с изменениями в жизни и общении.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обновления словаря — современные технологии; остальные сферы тоже вносят заметный вклад.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теме урока; распределение условное, для наглядности.
</a:t>
            </a:r>
            <a:endParaRPr lang="en-US" sz="13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языка и словари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языка помогают всем говорить и писать понятно, точно и грамотно. Они регулируют написание, ударение, произношение, грамматику и выбор слов в разных ситуациях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справочники сохраняют эти нормы и помогают проверять сомнительные формы. Если возникает вопрос, именно в них можно найти правильное написание, значение и употребление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новых слов из современной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входят в речь вместе с новыми предметами и занятиями.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быстро откликается на изменения в жизни: сначала слово появляется в одной сфере, а затем может стать привычным для многих.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русская речь; школьные и толковые словари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школьников меняется быстро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ежедневно слышат новые слова в играх, мультфильмах, роликах и переписке. Поэтому они раньше других подхватывают свежие выражения и сокращения.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используют короткие формы, заимствования и модные слова, потому что хотят говорить быстро, понятно своим сверстникам и выразительно.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таких слов живёт недолго: она исчезает, когда меняется интерес или мода. Но некоторые выражения постепенно становятся обычными для всех носителей языка.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учеников особенно подвижна, потому что дети и подростки много общаются, пробуют разные способы выражения и легко замечают языковые новинки.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одновременно теряет и приобретает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уходит в пассивный запас, но остаётся понятной в книгах и старых текстах. Другие закрепляются в повседневной речи очень быстро.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языка не стоит на месте: новые слова и значения появляются постоянно, а устаревшие формы постепенно отходят на второй план.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толковых словарей и наблюдениям за современной речью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отражает жизнь общества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роботов, приложений и дистанционных сервисов расширяет словарь и делает язык точнее при описании современной техники.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медиа и новые способы общения создают слова для уроков, проектов, онлайн-занятий и совместной работы.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общение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важно беречь природу, в речи появляются слова о раздельном сборе, переработке, загрязнении и защите окружающей среды.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интернета приносит новые слова о паролях, защите данных, правилах общения и осторожности при работе с информацией.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частью общего языка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новое слово проходит путь от появления в одной среде до закрепления в речи носителей.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относиться к русскому языку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стараться говорить точно и писать без ошибок. Для этого полезно проверять сомнительные слова, подбирать удачные выражения и следить за ударением.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речь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языку проявляется в чтении, письме и внимании к словарям. Язык развивается тогда, когда люди используют его осознанно и аккуратно.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нормам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556" y="1145300"/>
            <a:ext cx="464898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сильнее влияют на язык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жизни по-разному пополняют словарь русского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новых слов появляется там, где возникают новые предметы, занятия и способы общения, поэтому язык особенно быстро растёт в динамичных сферах.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современной лексикой и школьной речью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постоянно, потому что вместе с обществом меняются быт, техника, обучение и способы общения. Язык точно отражает эти перемены.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 и появление нового не противоречат друг другу. Именно поэтому язык остаётся живым, богатым и нужным каждому поколению.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появляются новые слова и новые значения, а некоторые старые слова уходят из активной речи. При этом часть старой лексики сохраняется в книгах и исторических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будущего зависит от его носителей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русского языка определяется людьми, которые читают, пишут, говорят и слушают. Чем внимательнее мы относимся к слову, тем живее и богаче остаётся язык.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2026-05-22T14:52:40Z</dcterms:created>
  <dcterms:modified xsi:type="dcterms:W3CDTF">2026-05-22T14:52:40Z</dcterms:modified>
</cp:coreProperties>
</file>