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причастном обороте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устроен причастный оборот и когда нужны запятые.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причастный оборот в 7 классе
</a:t>
            </a:r>
            <a:endParaRPr lang="en-US" sz="2611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строить предложения, понимать связь слов и без ошибок ставить запятые в учебных и художественных текстах.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признаки глагола и прилагательного.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делает причастие удобным для описания предмета через действие: оно отвечает на вопрос определения и легко входит в оборот.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причастный оборот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оборота всегда находится причастие: оно обозначает признак предмета по действию и связывает всю конструкцию с определяемым словом.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причастию могут присоединяться слова, которые уточняют, как, где, когда или почему происходит действие, делая описание точнее.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начинается с причастия и заканчивается последним зависимым словом. Важно увидеть его целиком, чтобы правильно понять смысл предложения.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вроде «книга, прочитанная за вечер» или «дом, построенный в прошлом году» видно, как причастие и зависимые слова образуют одно целое.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причастный оборот в предложении
</a:t>
            </a:r>
            <a:endParaRPr lang="en-US" sz="233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работы с причастным оборотом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83" y="701100"/>
            <a:ext cx="381193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 предложении и на рисунке
</a:t>
            </a:r>
            <a:endParaRPr lang="en-US" sz="1646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«Ребята, увлечённые игрой, не заметили звонка» оборот уточняет, какие именно ребята не услышали звонок, и делает сообщение более точным.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«увлечённые игрой» образуют единый оборот: причастие связано с зависимым словом, которое раскрывает, чем были заняты ребята.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стоит после определяемого слова «ребята», поэтому он выделяется запятыми с двух сторон и не сливается с остальной частью предложения.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чем отличается одно причастие от распространённой конструкции с зависимыми словами.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причастие и причастный оборот
</a:t>
            </a:r>
            <a:endParaRPr lang="en-US" sz="2521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превращают причастие в более широкую конструкцию и часто влияют на постановку запятых.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163" y="1500373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3862" y="1500373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3975" y="1500373"/>
            <a:ext cx="54495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может стоять причастный оборот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словом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перед определяемым словом, запятые обычно не нужны: «Прочитанная книга лежала на столе». Конструкция читается как единое описание.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идёт после определяемого слова, он чаще выделяется запятыми: «Книга, прочитанная за вечер, лежала на столе». Так яснее видна граница оборота.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важна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оборота напрямую влияет на пунктуацию. Поэтому сначала нужно определить, где находится определяемое слово, а затем решать вопрос о запятых.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пунктуации по теме причастного оборота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ставятся запятые при причастном обороте
</a:t>
            </a:r>
            <a:endParaRPr lang="en-US" sz="214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важнее всего быстро определить место оборота и слово, к которому он относится.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запятые нужны, если оборот стоит после определяемого слова или относится к местоимению.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при личном местоимении
</a:t>
            </a:r>
            <a:endParaRPr lang="en-US" sz="2278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400" y="20822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относится к личному местоимению, его обычно выделяют запятыми. Это помогает не смешивать оборот с основной частью предложения.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5498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«мы»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«Мы, уставшие после похода, рано легли спать» оборот относится к местоимению «мы» и поясняет состояние говорящих.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2956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«он»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«Он, удивлённый таким ответом, замолчал» запятые показывают, что именно герой удивился, а не ответ оказался удивлённым.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назвать признак предмета через действие и сразу уточнить, какой именно предмет имеется в виду. Благодаря этому высказывание становится более точным и понятным без лишних пояснений.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мысли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часто заменяет целое придаточное предложение, поэтому позволяет сказать то же самое короче. Вместо длинной конструкции получается компактная и удобная для чтения фраза.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художественных текстах причастные обороты делают описание живее, помогают выделить важную деталь и создают более аккуратный, связный стиль речи без потери смысла.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причастный оборот в речи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 теме «Причастный оборот»; дата не указана.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работе с причастным оборотом
</a:t>
            </a:r>
            <a:endParaRPr lang="en-US" sz="201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не в самом причастии, а при определении его границ и места в предложении.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увидеть оборот целиком и связать его с определяемым словом до постановки запятых.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89" y="1534738"/>
            <a:ext cx="555010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96" y="2643847"/>
            <a:ext cx="555010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144" y="3813012"/>
            <a:ext cx="723300" cy="578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причастие и деепричастие
</a:t>
            </a:r>
            <a:endParaRPr lang="en-US" sz="2759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 —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 действию и отвечает на вопросы «какой? какая? какое? какие?». В предложении оно чаще всего связано с существительным и выступает как определение.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 —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добавочное действие и отвечает на вопросы «что делая? что сделав?». Оно не называет признак предмета, а поясняет, что ещё делает тот же самый действующий предмет.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«читающий ученик» — это причастие, потому что оно описывает ученика; «читая книгу» — это деепричастие, потому что оно показывает дополнительное действие. По смыслу и роли в предложении они различаются.
</a:t>
            </a:r>
            <a:endParaRPr lang="en-US" sz="14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запятых в причастном обороте
</a:t>
            </a:r>
            <a:endParaRPr lang="en-US" sz="199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границы оборота и выбрать нужную пунктуацию.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 в художественной речи
</a:t>
            </a:r>
            <a:endParaRPr lang="en-US" sz="245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в темноте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старый дом кажется особенно тихим, а окна, сверкающие в темноте, сразу привлекают взгляд. Такая деталь делает картину живой и помогает читателю представить свет, тень и настроение без длинного описания.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в саду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выглядит по-особому, когда по нему тянется тропинка, заросшая травой. Один точный оборот создаёт образ забытого места и передаёт ощущение тишины, прохлады и лёгкой грусти.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 старого сада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окружённый старым садом, часто воспринимается как часть целой истории. Причастный оборот помогает показать не только сам предмет, но и его окружение, поэтому описание становится более объёмным и выразительным.
</a:t>
            </a:r>
            <a:endParaRPr lang="en-US" sz="13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расположение оборота и посмотрите, как оно влияет на запятые в каждом примере.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школьному правилу пунктуации при причастном обороте.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причастного оборота и пунктуации
</a:t>
            </a:r>
            <a:endParaRPr lang="en-US" sz="2338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после определяемого слова или относится к местоимению, он обычно выделяется запятыми.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 школьных заданиях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 причастие и все слова, которые к нему относятся. Это основа для любого дальнейшего анализа предложения.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ученики отмечают, где начинается и где заканчивается оборот. Ошибка на этом этапе часто приводит к неверной пунктуации.
</a:t>
            </a:r>
            <a:endParaRPr lang="en-US" sz="1130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Поставить запятые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места оборота проверяют его положение относительно главного слова и решают, нужны ли запятые в предложении.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Разобрать особые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упражнениях встречаются обороты при местоимении, несколько определений подряд и распространённые конструкции, которые нужно не спутать с другими формами.
</a:t>
            </a:r>
            <a:endParaRPr lang="en-US" sz="9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школьного курса русского языка; дата не указана.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причастного оборота по элементам
</a:t>
            </a:r>
            <a:endParaRPr lang="en-US" sz="244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от причастия к зависимым словам помогают установить границы оборота и не пропустить ни одного важного компонента.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конструкции составляет причастие, а зависимые слова уточняют его значение и образуют единый смысловой блок.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распознавания причастного оборота
</a:t>
            </a:r>
            <a:endParaRPr lang="en-US" sz="206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причастие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выделите слово, которое обозначает признак предмета по действию. Если оно отвечает на вопросы «какой? какая? какое? какие?», начните проверку именно с него.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зависимые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есть ли при причастии слова, которые уточняют действие, время, место или способ. Если они относятся именно к причастию, перед вами причастный оборот.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обычно можно заменить придаточным предложением с союзным словом «который». Если замена сохраняет смысл, конструкция действительно содержит оборот.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пунктуацию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оборота найдите определяемое слово и проверьте его место в предложении. Это поможет понять, нужны ли запятые и где проходят границы оборота.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оборот: главное без ошибок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точнее и короче описывать предметы, а его место в предложении определяет пунктуацию. Если находить причастие, зависимые слова и определяемое слово, ошибок станет гораздо меньше.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2026-05-28T16:31:54Z</dcterms:created>
  <dcterms:modified xsi:type="dcterms:W3CDTF">2026-05-28T16:31:54Z</dcterms:modified>
</cp:coreProperties>
</file>