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механизмы устойчивости биосферы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биосферы обеспечивает сохранение жизни и стабильность природных процессов.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концепции биосферы и современные угрозы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ввёл В.И. Вернадский, объединив живое и неживое в единую систему. Сегодня биосфера сталкивается с вызовами урбанизации, загрязнения и климатических изменений, угрожающими её целостности.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устойчивости биосферы и её признаки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биосферы — способность сохранять целостность структуры и функций в условиях изменяющейся среды. Это фундамент для живых систем и их взаимодействия с окружающей средой.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самовосстановлению нарушенных природных связей предотвращает деградацию, сохраняя биоразнообразие и экосистемные услуги, необходимые для жизни на планете.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 между организмами и средой поддерживает равновесие, что способствует стабильности экосистем. Такой динамический баланс обеспечивает полноценное функционирование.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механизмы устойчивости в природе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экосистем — это обратные связи, регулирующие численность видов и перераспределение ресурсов, поддерживая баланс внутри природных комплексов.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обеспечивает наличие функционально различных видов, что снижает уязвимость к внешним воздействиям и способствует адаптации.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веществ, такие как углеродный и азотный циклы, поддерживают биогеохимический баланс и способствуют постоянной регенерации экосистем.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переплетённых пищевых цепей создают сеть взаимозависимостей, позволяющую перераспределять энергию и предотвращать катастрофические сбои.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как основа устойчивости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проявляется через обратные связи: рост травоядных стимулирует увеличение численности хищников, контролирующих популяцию травоядных, что предотвращает истощение растительности.
</a:t>
            </a:r>
            <a:endParaRPr lang="en-US" sz="1384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баланс позволяет экосистемам сохранять ресурсы и динамическое равновесие, обеспечивая устойчивость к внешним и внутренним изменениям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биоразнообразия для биосферы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охватывает видовое, генетическое и экосистемное разнообразие, обеспечивая широкий спектр функций и устойчивость на разных уровнях организации.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ускоряет восстановление после разрушений, укрепляя сопротивляемость неблагоприятным экологическим изменениям.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способствует дублированию экологических ролей, что позволяет экосистемам компенсировать исчезновение отдельных видов без потери функциональности.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пищевых цепей в сохранении устойчивости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включают продуцентов, консументов и редуцентов, формируя основу энергообмена. Именно через эти связи энергия распространяется по экосистеме, поддерживая жизнь разнообразных организмов.
</a:t>
            </a:r>
            <a:endParaRPr lang="en-US" sz="1097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пищевых цепей и их функции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Разветвлённые пищевые сети обеспечивают гибкость и устойчивость, предотвращая крах экосистем при утрате отдельных видов и способствуя плавному переносу энергии.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сложных сетей в экосистемах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Гомеостатические процессы регулируют температуру, влажность и газовый состав, что позволяет биосфере эффективно реагировать на внешние колебания без нарушения функционирования.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параметров среды
</a:t>
            </a:r>
            <a:endParaRPr lang="en-US" sz="269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условия, необходимые для жизни и адаптации организмов в изменяющейся среде.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исследования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сукцессии: восстановление и обновление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Сукцессии — это постепенная смена экосистем после нарушений, таких как пожары или вырубки, которая ведёт к формированию устойчивых и сложных сообществ.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сукцессии способствуют омоложению биосферы и восстановлению её функций, обеспечивая нормальное течение экологического баланса на пострадавших территориях.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875" y="1294104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931" y="3084118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биогеохимические циклы биосферы
</a:t>
            </a:r>
            <a:endParaRPr lang="en-US" sz="2781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CO₂ для фотосинтеза, а углерод возвращается в атмосферу через дыхание и разложение органики, замыкая энергетический круг.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цикл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Испарение, конденсация и осадки обеспечивают постоянное движение воды, поддерживая жизнедеятельность всех экосистем планеты.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фиксируют атмосферный азот, преобразуя его в формы, доступные для растений, и обеспечивая азотом живые организмы.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кислород при фотосинтезе, а животные и микроорганизмы используют его для дыхания, поддерживая газовый баланс в атмосфере.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цикл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восстановления экосистем после нарушений
</a:t>
            </a:r>
            <a:endParaRPr lang="en-US" sz="24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лесов после пожаров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сильных пожаров пионерные виды растений быстро заселяют опустевшие участки, создавая основу для постепенного возвращения животных и формирования устойчивых экосистем. Этот процесс восстанавливает продуктивность и структурную целостность леса.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коралловых рифов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способны к восстановлению после массового отмирания благодаря размножению живучих видов и притоку планктонных личинок. Постепенно формируются новые рифовые сообщества, поддерживающие богатое биоразнообразие.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болот и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Нарушенные водно-болотные угодья регенерируют через биологическую активность микроорганизмов и растений, что восстанавливает водный режим и питательные циклы. Такая регенерация значительно улучшает условия для водных и прибрежных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изменения и их последствия для биосферы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приводит к загрязнению воздуха и воды, вырубке лесов и нарушению естественных циклов. Это вызывает сокращение численности видов и разрушение природных сообществ.
</a:t>
            </a:r>
            <a:endParaRPr lang="en-US" sz="1352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разрушение экосистем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инфраструктуры приводит к разрыву природных ландшафтов и уменьшению связности экосистем, что снижает их устойчивость и способность к восстановлению.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природных территорий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глобальных климатических изменений: статистика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CO2 сопровождается усилением парникового эффекта и изменениями в гидрологическом цикле, влияя на все континенты.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непрерывное увеличение концентрации CO2 и температуры, что усиливает климатические риски и требует срочных мер.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метеорологическая организация,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меры по обеспечению устойчивости биосферы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Фокусируется на сохранении видов и экосистем, а также устойчивом использовании природных ресурсов.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 — Конвенция о биологическом разнообразии
</a:t>
            </a:r>
            <a:endParaRPr lang="en-US" sz="1119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Установила основы для международного сотрудничества в сокращении выбросов парниковых газов и адаптации к изменениям климата.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 — Рамочная конвенция ООН об изменении климата
</a:t>
            </a:r>
            <a:endParaRPr lang="en-US" sz="1119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Объединило 196 стран в обязательстве ограничить глобальное потепление до 2°C, стимулируя национальные планы по снижению выбросов.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— Парижское соглашение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информированности населения и проведение научных исследований для поддержки устойчивого развития.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— Всемирные дни окружающей среды и образовательные программы
</a:t>
            </a:r>
            <a:endParaRPr lang="en-US" sz="11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программ устойчивости в России
</a:t>
            </a:r>
            <a:endParaRPr lang="en-US" sz="2894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программа «Чистая вода»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программы — улучшение качества пресной воды и обеспечение населения безопасной питьевой водой через модернизацию систем очистки и контроля загрязнения.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Байкала и Арктики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проекты направлены на защиту уникальных видов и минимизацию техногенного воздействия в водоемах и северных заповедниках страны.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Лесовосстановительный проект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Ежегодная посадка более миллиарда деревьев способствует восстановлению утраченных лесных территорий и поддержанию биологического разнообразия.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меры для повышения устойчивости: современные решения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возобновляемым источникам энергии снижает выбросы углекислого газа и уменьшает зависимость от ископаемых ресурсов.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экологичных технологий и устойчивых производственных процессов минимизирует отходы и загрязнение окружающей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экологического сельского хозяйства и волонтёрских инициатив помогает восстанавливать экосистемы и повышать экологическую осведомленность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414130"/>
            <a:ext cx="4791900" cy="23043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устойчивости биосферы: анализ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источники угроз и их последствия для экосистем и биоразнообразия.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угрозы вызывают существенные сбои экологических функций, требующие срочного неотложного реагирования.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WWF, IPBES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международных организаций в защиту биосферы
</a:t>
            </a:r>
            <a:endParaRPr lang="en-US" sz="2331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 и биосферные резервации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 продвигает сеть биосферных резервов, обеспечивая защиту уникальных природных территорий и проведение образовательных программ.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и охрана природных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реализует проекты по восстановлению лесов, сохранению редких видов и мониторингу экологической ситуации во многих странах.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Гринпис и экологическая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Гринпис организует акции по очистке природных территорий, просветительские кампании и требует сокращения загрязнения от промышленных предприятий.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экологического образования для устойчивости биосферы
</a:t>
            </a:r>
            <a:endParaRPr lang="en-US" sz="2831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тем устойчивого развития и биосферы в школьные программы формирует базовые экологические знания у молодежи.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критического мышления помогает осознавать сложные взаимосвязи между человеко-природными системами.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молодежи в природоохранных акциях укрепляет чувство ответственности и мотивацию к защите окружающей среды.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тематических уроков и экскурсий способствует практическому пониманию природных процессов и их значимости.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 к сохранению биосферы — осознанность и действия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биосферы обеспечивается комплексным взаимодействием всех компонентов и требует активного участия общества для защиты и восстановления природы.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2026-05-10T04:06:33Z</dcterms:created>
  <dcterms:modified xsi:type="dcterms:W3CDTF">2026-05-10T04:06:33Z</dcterms:modified>
</cp:coreProperties>
</file>