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и международные организации: устройство современной глобальной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связаны общими правилами и институтами.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регионы и международные организации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сравнивает регионы по природным и социально-экономическим признакам, а международные организации показывают, как государства координируют интересы, создают правила и решают общие проблемы в мире после 1945 года.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754" y="1517888"/>
            <a:ext cx="407166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19798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61619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365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5577"/>
            <a:ext cx="218400" cy="22544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368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мира как географические и социально-экономические макрорегионы
</a:t>
            </a:r>
            <a:endParaRPr lang="en-US" sz="1754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как сверхкрупные по населению страны, так и экономически передовые центры. Контрасты региона особенно видны в уровне доходов, типах хозяйства и масштабах участия в мировой торговле.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4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выделяется высокой урбанизацией, плотной транспортной сетью и сильной связью с мировой экономикой. Здесь особенно заметны промышленная специализация, сервисный сектор и развитая система межгосударственного сотрудничества.
</a:t>
            </a:r>
            <a:endParaRPr lang="en-US" sz="1194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регион с очень быстрым демографическим ростом и значительным разнообразием природных условий. Во многих странах сочетаются молодое население, сырьевая специализация и необходимость ускоренного развития инфраструктуры.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Латинская Америка различаются по уровню развития, но обе активно включены в мировые экономические связи. Для них важны крупные рынки, транспортные коридоры и региональные интеграционные проекты.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Ближний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островные территории с высокой зависимостью от внешних связей, а Ближний Восток — стратегический узел между континентами. Оба макрорегиона заметно влияют на мировую политику и ресурсы.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высокая плотность населения, интеграция и сеть международных институтов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отличается высокой концентрацией населения, развитой городской сетью и устойчивой транспортной связностью. Исторически это способствовало ранней индустриализации и формированию тесных хозяйственных связей между странами.
</a:t>
            </a:r>
            <a:endParaRPr lang="en-US" sz="939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сосредоточен на правовых стандартах, демократии и защите прав человека. Его работа важна для согласования общих норм, которые действуют шире, чем рамки отдельного государства.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и создает единые правила для движения товаров, услуг, капитала и рабочей силы. Это усиливает взаимную зависимость экономик и снижает барьеры внутри региона.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играет ключевую роль в коллективной обороне, а плотная сеть международных институтов делает Европу одним из самых организованных регионов мира. Для понимания этого особенно полезна карта политических объединений.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отражает не только масштаб территории, но и различия в рождаемости, урбанизации и демографическом переходе.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определяют основную демографическую динамику мира, тогда как Океания остается самым малонаселенным регионом.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регионов мира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World Population Prospects 2024; значения округлены.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крупнейший центр населения, производства и экономического роста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страны с очень разными траекториями развития: от технологически развитых Японии и Южной Кореи до быстро растущих рынков Индии и государств Юго-Восточной Азии.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сосредоточены важнейшие производственные цепочки, крупные порты и финансовые центры. Через азиатские государства проходят потоки товаров, инвестиций, сырья и готовой продукции.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играет ключевую роль в мировой энергетике: в ряде стран сосредоточены значительные запасы нефти и газа, а маршруты их поставок имеют глобальное значение.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АСЕАН, ШОС и СААРК помогают странам Азии решать вопросы торговли, безопасности, транспорта и развития. Такие объединения особенно важны в регионе с высокой неоднородностью интересов.
</a:t>
            </a:r>
            <a:endParaRPr lang="en-US" sz="11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89298"/>
            <a:ext cx="4775700" cy="28303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организации формируют мировые и региональные правила взаимодействия государств.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организации различаются масштабом и задачами, но все они создают общие правила и уменьшают хаос в международных отношениях.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и региональные организации: состав и функции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об организациях; актуально на 2024 год.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принятия и исполнения коллективных решений в международной системе.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взаимодействуют через международные организации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как универсальная площадка для диалога и коллективных решений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миссия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создана в 1945 году как ответ на опыт мировой войны. Ее главная задача — предотвращать новые конфликты и поддерживать международный мир.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Ассамблея, Совет Безопасности, Экономический и Социальный Совет и Международный суд выполняют разные функции, но вместе обеспечивают политический, правовой и координационный механизм организации.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ВОЗ, ЮНИСЕФ, ФАО и другие учреждения работают в сферах образования, здравоохранения, защиты детей, науки и продовольственной безопасности, объединяя экспертов и государства.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дает странам площадку для переговоров, вырабатывает стандарты и помогает согласовывать действия в кризисных ситуациях, когда отдельного государства недостаточно для решения проблемы.
</a:t>
            </a:r>
            <a:endParaRPr lang="en-US" sz="9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самый молодой и быстрорастущий регион мира
</a:t>
            </a:r>
            <a:endParaRPr lang="en-US" sz="248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выделяется самым высоким естественным приростом населения и очень молодой возрастной структурой. Это создает большой потенциал трудовых ресурсов, но одновременно усиливает нагрузку на образование и медицину.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города растут быстрее, чем инфраструктура, поэтому транспорт, жилье, водоснабжение и энергетика часто не успевают за потребностями населения и бизнеса.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значительной части государств региона характерна опора на экспорт сырья. Такая модель делает экономику уязвимой к колебаниям мировых цен и внешнего спроса.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объединяет 55 государств и поддерживает Африканскую континентальную зону свободной торговли. Это важный шаг к расширению торговли, координации политики и регионального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усиливает не только торговлю, но и согласование правил, которые влияют на перемещение людей, капитала и товаров между странами.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интеграция, тем выше взаимозависимость государств и тем больше требуется общих институтов и согласованной политики.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экономической интеграции: от свободной торговли к политическому союзу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формам экономической интеграции, используемым в географии и международной экономике.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торговые связи, технологии и приграничное сотрудничество
</a:t>
            </a:r>
            <a:endParaRPr lang="en-US" sz="2261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экономический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 Мексика связаны плотными производственными цепочками: детали, сборка и сбыт часто распределены между тремя странами, что усиливает взаимную зависимость рынков.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торговая рамка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2020 года действует USMCA, которое заменило НАФТА и сохранило ориентацию на свободную торговлю, но усилило правила для происхождения товаров, труда и цифровой экономики.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особенно важны автомобилестроение, энергетика, сельское хозяйство и высокие технологии; именно они формируют значительную часть экспорта, занятости и приграничного обмена.
</a:t>
            </a:r>
            <a:endParaRPr lang="en-US" sz="1146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американских государств поддерживает диалог по демократии, правам человека и безопасности, помогая странам региона согласовывать позиции по политически чувствительным вопросам.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26764"/>
            <a:ext cx="5226300" cy="26823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 сферам деятельности
</a:t>
            </a:r>
            <a:endParaRPr lang="en-US" sz="2456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можно сгруппировать по основным направлениям глобального управления: безопасность, торговля, здоровье, знания, финансы и региональная кооперация.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организация не решает все задачи: международное управление строится как система специализированных институтов с разными полномочиями.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ООН; официальные материалы ВТО, ВОЗ и региональных организаций.
</a:t>
            </a:r>
            <a:endParaRPr lang="en-US" sz="947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стратегическое положение и высокая конфликтность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Европу, Азию и Африку, поэтому через него проходят важные транспортные маршруты, а его политическая стабильность влияет на международную торговлю и логистику.
</a:t>
            </a:r>
            <a:endParaRPr lang="en-US" sz="1392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нефти и газа делают Ближний Восток одним из ключевых поставщиков энергии, а решения стран региона заметно отражаются на мировых рынках.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пресной воды усиливает конкуренцию за ресурсы и усложняет развитие сельского хозяйства, особенно в условиях роста населения и засушливого климата.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арабских государств объединяет 22 страны и служит площадкой для согласования общих позиций, хотя единство участников нередко ограничивается различием интересов.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цикл реагирования на войну, эпидемию, голод, стихийное бедствие или массовую миграцию.
</a:t>
            </a:r>
            <a:endParaRPr lang="en-US" sz="115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организации реагируют на кризисы
</a:t>
            </a:r>
            <a:endParaRPr lang="en-US" sz="229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сформировалась как пространство, где испанский и португальский языки, колониальное наследие и высокая урбанизация создают ощущение исторической близости. Эта общность помогает странам легче выстраивать диалог и искать форматы сотрудничества.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прошлого к общим правилам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региона важны экспорт сырья, аграрная продукция и внешние рынки. Одновременно страны стремятся снизить зависимость от колебаний мировой конъюнктуры через МЕРКОСУР и другие объединения.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между сырьём и кооперацией
</a:t>
            </a:r>
            <a:endParaRPr lang="en-US" sz="136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СЕЛАК и Тихоокеанский альянс показывают, что интеграция в Латинской Америке выходит за рамки торговли. Она включает согласование позиций по развитию, безопасности и взаимодействию с другими частями мира.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диалог региона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общих исторических связей и интеграционных проектов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вызовы редко бывают изолированными: климат, миграция, конфликты и экономическое неравенство часто усиливают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требуют согласованных действий сразу на нескольких уровнях — национальном, региональном и международном.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проблемы, которые затрагивают все регионы мира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международной географической аналитики.
</a:t>
            </a:r>
            <a:endParaRPr lang="en-US" sz="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малые островные государства: уязвимость и зависимость от внешних связей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Австралию, Новую Зеландию и множество небольших тихоокеанских государств, чья экономика исторически опирается на морские связи и внешнюю торговлю.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островных сообществ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моря, штормы и засухи усиливают уязвимость островов, где ограничены территории, ресурсы и возможности быстро заменить утраченные хозяйственные площади.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климатических рисков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тихоокеанских островов и другие механизмы помогают странам согласовывать действия по климату, безопасности и развитию, чтобы усиливать их голос на международной арене.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региональные ответы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состав организации, тем труднее быстро принять единый курс. Но без такого согласования международные правила и помощь работали бы слабее.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состоят в ООН, и именно согласование их интересов делает международные решения медленными, но необходимыми.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официальные сведения о составе государств-членов.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связан не только границами, но и правилами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различаются природой, населением и экономикой, однако международные организации делают их частью общей системы сотрудничества, где важны нормы, ответственность и совместное решение проблем.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2026-06-03T06:06:32Z</dcterms:created>
  <dcterms:modified xsi:type="dcterms:W3CDTF">2026-06-03T06:06:32Z</dcterms:modified>
</cp:coreProperties>
</file>