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 организации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экосистеме — это связь организмов, среды и энергии.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экосистемы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показывают, как связаны виды, среда обитания и хозяйственная деятельность человека. Это помогает понять устойчивость природы, распределение организмов и причины изменений в биосфере.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экосистема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растения, водоросли и некоторые бактерии создают органическое вещество из неорганических соединений и запускают питание всей системы.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готовое органическое вещество, поедая растения или других животных; они передают энергию дальше по трофическим уровням.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мёртвые остатки до минеральных веществ, возвращая их в почву и воду для повторного использования.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температура, вода, влажность, почва, солёность, pH и состав воздуха определяют условия жизни и направляют развитие экосистемы.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веществом и энергией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компоненты экосистемы связаны непрерывным обменом: вещества переходят между организмами и средой, а энергия движется через цепи питания.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природная экосистема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выделяются древесный, кустарниковый, травяной и моховой ярусы. Каждый из них создаёт свои условия освещённости, влажности и конкуренции за ресурсы.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объединяет деревья, кустарники, травы, грибы, насекомых, птиц и млекопитающих. Такое разнообразие усиливает устойчивость сообщества и усложняет пищевые связи.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заметно меняется в течение года: меняется освещённость, активность животных, темпы роста растений и интенсивность разложения органических остатков.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занимают собственные ниши, избегая полного совпадения в питании, пространстве и времени активности. Это снижает прямую конкуренцию между организмами.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организмов в экосистеме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организмов обеспечивают существование и обновление экосистемы.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основу питания, консументы используют готовое вещество, а редуценты замыкают круговорот. Без редуцентов экосистема теряет способность к обновлению.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через экосистему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последовательного переноса энергии от Солнца к организмам и далее в тепло.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убывает энергия по трофическим уровням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питания, тем меньше доступной энергии для построения биомассы и поддержания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энергии ограничивает длину пищевых цепей и объясняет уменьшение численности организмов к вершине пирамиды.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правило «10%», школьная биология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пищевые сети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передача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показывает последовательный переход вещества и энергии от одного организма к другому, например: трава — заяц — лиса.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 объединяет несколько цепей в одно сообщество. Один вид может иметь разные источники пищи и одновременно несколько врагов.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связей в пищевой сети, тем выше вероятность, что экосистема сохранит равновесие при выпадении отдельного вида или изменении условий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экосистеме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берут из среды воду, минеральные соли и углекислый газ. Эти вещества становятся частью их тканей и далее переходят по цепям питания.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 цепям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необходимые вещества с пищей, а затем часть их включается в новые организмы или возвращается в среду через выделения и остатки.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разрушают мёртвые организмы и органические остатки, превращая сложные соединения в более простые минеральные вещества.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среду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снова поступают в почву и воду, откуда их используют растения. Так круговорот поддерживает непрерывность жизни в экосистеме.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 приспособления организмов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и температура определяют, когда организм растёт, размножается и сохраняет активность. У растений и животных вырабатываются сезонные и суточные ритмы.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условиях растения уменьшают испарение, а животные экономят влагу в обмене веществ. В водной среде, наоборот, важны дыхание и плавучесть.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почвы влияют на корневые системы, минеральное питание и состав сообществ. Доступность корма определяет поведение, миграции и конкуренцию видов.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Строение, физиология,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проявляются по-разному: у пустынных растений листья редуцированы, у рыб развиты жабры, у северных животных есть густой мех, жир и сезонная окраска.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биомассы и численности в разных экосистемах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результаты сильно влияют увлажнение, свет и длительность благоприятного сезона. Водные и лесные сообщества обычно поддерживают большее число видов и более высокую продуктивность.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благоприятнее климат и выше обеспеченность водой, тем больше биомасса и видовое богатство экосистемы.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схема; условные индексы для наглядного 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входит в сообщество, тем больше взаимозаменяемых связей между ними. Это снижает риск полного нарушения системы при исчезновении отдельных организмов или временном ухудшении условий.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пищевые и межвидовые отношения создают сеть, где изменения одного звена распределяются по всей системе. Такая структура помогает экосистеме удерживать относительное равновесие.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пожара, засухи или другого нарушения экосистема может постепенно возвращаться к прежнему состоянию. Скорость восстановления зависит от запасов семян, почвенных организмов и сохранности местообитаний.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не означает неподвижности. Природное сообщество постоянно меняется, но сохраняет границы, внутри которых поддерживаются круговорот веществ, поток энергии и жизнеспособность популяций.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саморегуляция экосистемы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отрицательные обратные связи в природном сообществе.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искусственные экосистемы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экология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естественными и созданными человеком сообществами по происхождению, разнообразию и устойчивости.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обычно устойчивее, потому что их структура сложнее и саморегуляция развита сильнее, чем у искусственных.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и влияние человека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создания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формируются для получения урожая и обеспечения человека пищей, кормами или сырьём. Их состав и структура подчинены хозяйственной задаче, а не естественному отбору в природном сообществе.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системах обычно мало видов, а преобладают культурные растения и связанные с ними организмы. Из-за этого пищевые связи короче, а саморегуляция слабее, чем в природных экосистемах.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продуктивность, человек использует удобрения, орошение, обработку почвы и защиту от вредителей. Без этих мер урожайность часто снижается, поскольку агроэкосистема неустойчива к внешним изменениям.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истощения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Перевыпас, монокультура, химизация и ухудшение почв постепенно снижают плодородие и повышают уязвимость системы. В результате возрастает риск потери урожая и необходимости ещё более интенсивного вмешательства.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нарушения экосистем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4763075" y="217860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 воздух и сток в водоёмы изменяют химический состав среды, отравляют организмы и нарушают жизненные циклы. Особенно опасны устойчивые загрязнители, накапливающиеся в цепях питания.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758075" y="26700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осушение болот и расширение городов уменьшают площадь природных территорий. Виды теряют кормовую базу, укрытия и пути расселения, что ведёт к сокращению популяций.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4758075" y="31614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изъятие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Перелов, охота и браконьерство сокращают численность животных быстрее, чем популяции успевают восстановиться. Это нарушает трофические связи и может привести к исчезновению локальных популяций.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758075" y="365281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круговоротов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Осушение, эрозия и химическое воздействие изменяют обмен веществ между почвой, водой и живыми организмами. В таких условиях экосистема теряет способность быстро восстанавливаться после вмешательства.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4763075" y="4144211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застройка и хозяйственное освоение делят природные комплексы на изолированные участки. Маленькие разобщённые популяции становятся более уязвимыми к случайным колебаниям численности и вымиранию.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экосистемы и редкие виды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Заповедная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заповедника природа развивается почти без вмешательства человека. Здесь сохраняют целые сообщества, наблюдают за редкими видами и ограничивают любые действия, способные нарушить естественный ход процессов.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вида в Красную книгу означает, что его численность снизилась и ему нужна особая защита. Для таких организмов важно сохранять места обитания, снижать беспокойство и контролировать хозяйственную нагрузку.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живых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не сводится только к запретам. Очистка водоёмов, посадка лесов, восстановление болот и создание охраняемых зон помогают вернуть устойчивость ландшафтам и дать шанс редким видам на восстановление.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снижения биоразнообразия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сильный фактор может запустить цепочку изменений: сократить кормовую базу, нарушить размножение и упростить структуру сообщества.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представляет разрушение среды обитания; остальные факторы часто усиливают его последствия и ускоряют потери 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схема; условные доли факторов для наглядного 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экосистемы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от экосистем воду, пищу, кислород, плодородие почв и климатическую стабильность. Эти услуги часто воспринимаются как нечто само собой разумеющееся, хотя без них невозможна современная жизнь.
</a:t>
            </a:r>
            <a:endParaRPr lang="en-US" sz="885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производство, потребление энергии и образование отходов ежедневно меняют состояние природной среды. Даже бытовые решения складываются в заметную нагрузку на экосистемы, особенно в городах и пригородах.
</a:t>
            </a:r>
            <a:endParaRPr lang="en-US" sz="86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потребления ресурсов, экономия воды, раздельный сбор отходов и сокращение выбросов помогают уменьшить давление на природу. Такие действия работают лучше всего, когда становятся устойчивой привычкой.
</a:t>
            </a:r>
            <a:endParaRPr lang="en-US" sz="887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лесов, посадка деревьев, очистка территорий и участие в экологических проектах позволяют не только снизить ущерб, но и вернуть нарушенным местам часть утраченных функций.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связывают жизнь и устойчивость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 показывает, как живые организмы, среда и потоки веществ образуют целостную систему. Сохранение биоразнообразия и разумное природопользование — необходимое условие устойчивого будущего человека и биосферы.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2026-06-02T01:17:57Z</dcterms:created>
  <dcterms:modified xsi:type="dcterms:W3CDTF">2026-06-02T01:17:57Z</dcterms:modified>
</cp:coreProperties>
</file>