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Жребий русского поэта: дар, свобода и ответственность
</a:t>
            </a:r>
            <a:endParaRPr lang="en-US" sz="3287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России — больше, чем автор стихов: он свидетель времени и совесть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темы поэта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формировалась в эпоху цензуры, запретов и особой общественной силы литературы. От Пушкина до Ахматовой поэт в русской традиции осмысливается как свободный голос, которому приходится платить за правду и верность слову.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русской традиции: четыре ключевые черты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дар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мыслится как человек с редким духовным слухом и способностью видеть глубже повседневного опыта. Его слово не просто украшает речь, а открывает скрытый смысл событий и человеческих поступков.
</a:t>
            </a:r>
            <a:endParaRPr lang="en-US" sz="1162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поэт нередко выполняет роль того, кто замечает несправедливость и называет её прямо. Через стихотворение он сохраняет память о времени и помогает обществу услышать неудобную правду.
</a:t>
            </a:r>
            <a:endParaRPr lang="en-US" sz="1173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поэтического слова связывается не только с талантом, но и с обязанностью говорить честно. Поэтому поэт отвечает не только за красоту строки, но и за нравственный выбор, который она выражает.
</a:t>
            </a:r>
            <a:endParaRPr lang="en-US" sz="1169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творца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значительнее голос поэта, тем чаще он сталкивается с непониманием, насмешкой или давлением среды. Высокий статус в культуре нередко сочетается с одиночеством и внутренним напряжением.
</a:t>
            </a:r>
            <a:endParaRPr lang="en-US" sz="11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образ свободного поэта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Пушкина поэт предстает свободной личностью, которая не подчиняется внешнему давлению. Его ценность определяется не выгодой, а верностью собственному дару и достоинству.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высокому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«Пророк», «Поэт» и «Я памятник себе воздвиг нерукотворный…» закрепляют идею поэта как носителя истины. Для Пушкина вдохновение связано с ответственностью перед словом и читателем.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одиночество и конфликт с обществом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поэт часто оказывается одиноким среди равнодушной толпы. Его талант не встречает понимания, а высокая речь звучит как вызов обыденности и духовной глухоте.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«Смерть Поэта» звучит не только скорбь, но и обвинение обществу, допустившему гибель гения. Так поэт становится фигурой нравственного суда над временем.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«Поэт» и «Пророк» заметен разлад между внутренней высотой и реальной жизнью. Творец чувствует себя чужим в мире, где сила слова часто не ценится.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Лермонтовская тема поэта соединяет протест и трагедию. Судьба художника здесь воспринимается как путь к ранней утрате, когда дар не защищает от исторической и человеческой жестокости.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произведениям Пушкина, Лермонтова, Некрасова и поэтов-символистов
</a:t>
            </a:r>
            <a:endParaRPr lang="en-US" sz="56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темы поэта в русской поэзии XIX века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соперничество авторов, а смену акцентов: от личной свободы к гражданской и исторической ответственности.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литература, тем сильнее поэт связывается с судьбой общества и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гражданский долг литературы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поэмах усиливаются мотивы бедности, труда и страдания. Поэт уже не отделяет себя от жизни простых людей и говорит об их боли как о главной теме времени.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формирует образ автора, который обязан свидетельствовать о реальности без прикрас. Красота стиха у него не отменяет гражданской позиции, а делает её убедительнее.
</a:t>
            </a:r>
            <a:endParaRPr lang="en-US" sz="1038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закрепляет представление о поэте как о защитнике тех, у кого мало голоса. Его творчество расширяет тему жребия поэта, связывая её с общественной ответственностью.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приходит в литературу в годы острого социального неравенства. Его поэзия все отчетливее обращается к теме народной жизни и к вопросу о нравственном назначении писателя.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поэта у разных авторов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смысл поэтического дара в русской литературе XIX–XX веков.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эволюционирует от личной свободы к исторической памяти и нравственному свидетельству.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русской литературы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давление как часть судьбы поэта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поэт часто сталкивался с ограничениями на публикацию и распространение текстов. Запрет не отменял силу слова, но делал его более рискованным и значимым.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 превращал литературную деятельность в область постоянного наблюдения. Поэт вынужден был учитывать не только художественную задачу, но и возможные последствия каждого высказывания.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давление нередко принимало крайние формы: аресты, ссылки, лагеря и вынужденное молчание. Судьба автора могла зависеть от одного текста или публичной позиции.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Самоцензура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преследованием заставлял некоторых авторов смягчать или скрывать мысль. Так давление проникало внутрь творчества и меняло сам способ говорить о правде.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русского поэта: от дара к трагедии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судьбы поэта в русской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поэт и историческая катастрофа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Блока поэт слышит не только музыку времени, но и надвигающийся разлом эпохи. Исторические потрясения у него становятся внутренним опытом личности, которая не может отвлечься от судьбы страны.
</a:t>
            </a:r>
            <a:endParaRPr lang="en-US" sz="1009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сближает поэта с участником духовной истории: он не наблюдает со стороны, а пытается осмыслить катастрофу словом. Отсюда — напряжение, тревога и чувство высокой ответственности.
</a:t>
            </a:r>
            <a:endParaRPr lang="en-US" sz="10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 лет
</a:t>
            </a:r>
            <a:endParaRPr lang="en-US" sz="8869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поэмы А. А. Ахматовой «Реквием»: написана в 1935–1940 годах, впервые опубликована в СССР в 1987 году.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задержка делает поэму символом исторической памяти и внутренней стойкости в годы запретов и страха.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 между завершением «Реквиема» и его первой публикацией в СССР, что подчёркивает цену сохранённого слова.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биографий Пушкина, Лермонтова, Мандельштама, Цветаевой и Ахматовой по материалам школьного курса литературы.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Трагические формы судьбы поэта в русской литературе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повторяющиеся формы давления и потерь, которые по-разному проявлялись в биографиях поэтов XIX–XX веков.
</a:t>
            </a:r>
            <a:endParaRPr lang="en-US" sz="117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судьбу поэта определяли внешнее давление и вынужденное ограничение голоса; признание нередко приходило уже после трагедии.
</a:t>
            </a:r>
            <a:endParaRPr lang="en-US" sz="11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литература долго заменяла сразу несколько общественных площадок: философский спор, газетную публицистику и нравственный суд над временем.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воспринималось как короткая и сильная форма высказывания, способная быстро откликнуться на важные события и выразить общее чувство.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в России становился голосом эпохи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поэт считался не только автором, но и свидетелем истории, который умеет назвать боль, страх, надежду и несправедливость точнее других.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поэта неизбежно становилась частью общественной жизни: его слово спорило с властью, поддерживало читателя и формировало культурную память.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и литературно-исторический контекст поэтов XIX–XX веков; материалы школьного курса литературы.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исторические испытания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биография поэта входит в историю литературы и превращается в часть темы жребия.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личная судьба связана с давлением эпохи; различаются формы преследования, но сохраняется одна логика — испытание слова и цены правды.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904" y="1540468"/>
            <a:ext cx="351450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3225" y="1540475"/>
            <a:ext cx="35145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жертвы и посмертной славы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нередко не сразу понимают масштаб поэта, а его значение становится очевидным уже после смерти, когда текст начинает работать в культуре иначе.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боль, запреты и утраты не отменяют творчество, а часто делают его нравственно убедительнее: слово выстрадано и потому воспринимается особенно серьёзно.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после трагедии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Посмертная слава превращает частную биографию в часть национальной памяти: судьба поэта читается как урок о цене верности себе и своему дару.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драмы к культурному мифу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типичной логике развития литературной репутации поэта в русской культуре.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современной памяти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как точка встречи с прошлым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пространстве памятник поэту часто становится местом тихого разговора о слове и ответственности. Рядом с ним школьники видят не абстрактную «классику», а живую культурную память, связанную с конкретной судьбой и временем.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Музей, где биография становится текстом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музеи помогают прочитать поэта через рукописи, письма и предметы эпохи. Такой маршрут показывает, что стихотворение рождается не в пустоте, а в истории, личном выборе и постоянной внутренней работе.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урок как передача наследия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программе поэт остаётся не только объектом анализа, но и нравственным примером. Обсуждение его судьбы учит замечать связь между свободой слова, гражданской позицией и человеческим достоинством.
</a:t>
            </a:r>
            <a:endParaRPr lang="en-US" sz="9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жребия русского поэта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русской литературе — это не только мастер формы, но и человек, который несёт особую духовную и гражданскую нагрузку, часто платя за неё одиночеством.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жребия раскрывает постоянное напряжение между даром, правдой и историческими обстоятельствами: слово поэта становится ценным именно потому, что не уклоняется от испытаний.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эту тему, мы видим, как личная судьба превращается в часть культурной памяти, а поэзия — в способ говорить о времени честно и глубоко.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поэта как зеркало русской истории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Жребий поэта показывает, что в русской литературе слово часто становилось формой сопротивления, памяти и нравственного выбора; именно поэтому судьбы поэтов читаются как история страны.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2026-05-23T10:44:18Z</dcterms:created>
  <dcterms:modified xsi:type="dcterms:W3CDTF">2026-05-23T10:44:18Z</dcterms:modified>
</cp:coreProperties>
</file>