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мозг: Ключевые темы и роль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управляет мышлением, речью, эмоциями и нашим поведением.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изучения переднего мозга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переднего мозга началось в XIX веке с развитием микроскопии. Он формируется очень рано в эмбрионе и играет ключевую роль в сложном обучении и социальном поведении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отдела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подразделяется на полушария большого мозга и промежуточный мозг. Эти части обеспечивают различные функции от мышления до регуляции телесных процессов.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— внешний слой мозга, где происходит обработка информации, речь и мышление. Она делится на лобную, теменную, височную и затылочную доли с разными задачами.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Таламус, гипоталамус, базальные ганглии и обонятельные луковицы — важные внутренние части, отвечающие за передачу сигналов и регулирование функций организма.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структуры переднего мозга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полушарий: центр мышления и восприятия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управляет волей, планированием и речью, позволяя нам осознанно принимать решения и выражать мысли.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анализирует сенсорную информацию, помогая воспринимать ощущение пространства и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играет важную роль в обработке слуха, памяти и понимании речи.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отвечает за восприятие и обработку зрительных образов, обеспечивая понимание визуальной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таламуса и гипоталамуса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Таламус: переработка сенсорных сигналов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Таламус является центральным перекрестком для всех сенсорных сигналов, кроме обоняния. Он направляет их в соответствующие области коры для дальнейшего анализа.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Гипоталамус: регулятор жизненных функций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контролирует температуру, голод, жажду и выработку гормонов. Он также отвечает за эмоциональные реакции, связывая тело и поведение.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основных структур переднего мозга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важность объёмов каждой структуры для общей функции мозга.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отведена коре, что объясняет сложность мыслительных процессов.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Нейроанатомические исследования,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переднего мозга у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отвечает за речь и сложное мышление, что позволяет человеку общаться и решать задачи.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осознанное поведение и планирование, участвующее в социальной жизни и взаимодействии с окружающими.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участвует в контроле эмоций и развитии мотивации, влияя на память и принятие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переднего мозга в поведении подростков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передний мозг развивается не полностью, особенно лобная кора, что влияет на контроль импульсов и самообладание.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период активного формирования эмпатии, критического мышления и способности к обучению, важный для становления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5937"/>
            <a:ext cx="3887700" cy="16865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переднего мозга человека и животных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строении и функциях переднего мозга у разных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передний мозг значительно сложнее, что даёт преимущество в мышлении и адаптации.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позвоночных,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и правое полушария: распределение задач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контролирует логическое мышление, анализ и освоение языка в устной и письменной форме.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 отвечает за творческий подход, интуицию и восприятие сложных образов и эмоций.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работают согласованно через мозолистое тело, обеспечивая комплексное восприятие мира.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функций позволяет эффективно справляться с разнообразными задачами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движений через базальные ганглии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Базальные ганглии помогают нашему мозгу выполнять привычные действия без сознательных усилий. Благодаря им мы можем автоматически ходить, писать или ездить на велосипеде, освобождая внимание для других задач.
</a:t>
            </a:r>
            <a:endParaRPr lang="en-US" sz="118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базальных ганглий с болезнью Паркинсона
</a:t>
            </a:r>
            <a:pPr algn="ctr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 в работе базальных ганглий развивается болезнь Паркинсона, проявляющаяся тремором, скованностью и замедленностью движений. Это связано с ухудшением регуляции мышечного тонуса и контроля привычных движений.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Базальные ганглии: роль в движении и формировании привычек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луковицы: восприятие запахов и эмоций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луковицы анализируют запахи, преобразуя химические сигналы в нервные импульсы для дальнейшей обработки мозгом, что обеспечивает распознавание ароматов.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эти структуры хорошо развиты, помогая ориентироваться и выживать; у человека же они менее выражены, но всё равно важны для восприятия запахов.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луковицы связаны с эмоциональными центрами мозга, поэтому запахи могут вызывать сильные воспоминания и эмоциональные реакции.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переднего мозга с памятью и способностью учиться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управляет кратковременной памятью, позволяя удерживать информацию на короткий срок для решения текущих задач.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формируется с участием лобных долей, где закрепляются знания и навыки для длительного хранения и использования.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координируют процесс изучения новой информации, обеспечивая её осознанное усвоение и интеграцию с уже имеющимися знаниями.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адаптивность переднего мозга позволяет эффективно обучаться в течение всей жизни, изменяя нейронные связи в ответ на 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сенсорной информации через передний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обработки и реакции на сенсорные сигналы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и эмоции: взаимодействие гипоталамуса и коры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 гормональная регуляция эмоций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контролирует выброс гормонов, например адреналина, вызывающего реакцию «борьбы или бегства» при страхе. Он играет ключевую роль в формировании быстрых эмоциональных реакций организма.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и осознанное восприятие эмоций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анализирует эмоциональную информацию, помогает осознавать чувства и контролировать поведение. Благодаря ей человек может регулировать свои реакции и адаптироваться в социальных ситуациях.
</a:t>
            </a:r>
            <a:endParaRPr lang="en-US" sz="11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переднего мозга: нейронные связи и обучение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обладает способностью изменять структуру нейронных связей под влиянием опыта и обучения на протяжении всей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пластичности возможно восстановление функций после травм и повреждений, а также адаптация к новым условиям и знаниям.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Нейропластичность поддерживает развитие когнитивных навыков и способствует гибкости мышления у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 болезни переднего мозга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переднего мозга приводят к нарушению речи, памяти и мышления, снижая качество жизни. К таким нарушениям относятся травмы, опухоли и эпилептические состояния.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— болезнь Альцгеймера и Паркинсона — вызывают прогрессирующую потерю когнитивных и моторных функций, требуя своевременного медицинского вмешательства.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созревание переднего мозга по возрастам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достигает максимума в детском возрасте и постепенно снижается, влияя на скорость обучения и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достигает зрелости примерно к 25 годам, после чего изменения становятся менее интенсивными, но сохраняется способность к обучению.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развития мозга,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мозг: важность для науки и будущих технологий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переднего мозга помогает раскрыть механизмы мышления и эмоций, что улучшает методы лечения психических расстройств.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работе переднего мозга применяются при разработке систем искусственного интеллекта, имитирующих когнитивные процессы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этой области способствуют развитию нейротехнологий и персонализированной медицины в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— основа человеческого опыта и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обеспечивает уникальные способности человека к мышлению, чувствам и поведению, делая возможным обучение и адаптацию в мире. Его изучение важно для здоровья и прогресса общества.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2026-05-09T03:37:25Z</dcterms:created>
  <dcterms:modified xsi:type="dcterms:W3CDTF">2026-05-09T03:37:25Z</dcterms:modified>
</cp:coreProperties>
</file>