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может звучать музыка?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музыкальных звучаний для юных слушателей.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слова о музыке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не говорит обычными фразами, но у неё есть характер, движение и настроение. Точные слова помогают услышать, как она шепчет, шагает, сияет или замирает.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Громкость: тихо и громко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музыка звучит осторожно и мягко. Она напоминает шорох листьев, капли дождя или тихие шаги в коридоре.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описания громкости подходят слова: тихий, очень тихий, громкий, очень громкий, шепчет, гремит, затихает, усиливается.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Громкая музыка слышится сильнее и увереннее. Она похожа на барабанный бой, праздничный марш или шумный весёлый зал.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и низкие звуки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 звучат звонко, тонко и светло. Их часто можно услышать у флейты и скрипки. Такие звуки будто тянутся вверх и сияют.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звуки звучат глубоко, тяжело и густо. Их хорошо передают контрабас и туба. Они словно идут медленнее и звучат очень основательно.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звуки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75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319104"/>
            <a:ext cx="450000" cy="4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95025" y="1294104"/>
            <a:ext cx="2812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15400" y="3084118"/>
            <a:ext cx="393750" cy="45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04575" y="3084118"/>
            <a:ext cx="450000" cy="45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Темп: как музыка движется
</a:t>
            </a:r>
            <a:endParaRPr lang="en-US" sz="3200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мчится, торопится и почти не стоит на месте. Кажется, будто она бежит вперёд и зовёт за собой слушателя.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быстро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Медленная музыка плывёт, качается и мягко переливается. Её движение похоже на спокойную реку или тихую колыбельную.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музыка движется спокойно и ровно. Она не спешит, но и не останавливается, словно идёт уверенным шагом.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Резвая музыка прыгает, смеётся и легко меняет шаг. У неё живой характер, поэтому она звучит особенно бодро и шустро.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Резво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музыка движется мягко и без резких остановок. Она как будто скользит по воздуху и звучит очень ласково.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Ритм: музыкальный шаг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ритм повторяется, музыка начинает шагать, прыгать или кружиться. Слушатель легко замечает её упругий, маршевый или танцевальный характер.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повтор и движение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начинается там, где звуки и тишина чередуются. Благодаря этому музыка не слипается в один шум, а становится понятной.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звук и пауза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ритм замирает на короткую паузу, а потом снова разгоняется. Так музыка становится живой, неожиданной и очень выразительной.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остановка и разгон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Тембр: голос каждого инструмента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9245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помогает узнать инструмент без подсказки. Кларнет звучит тёпло, труба — ярко, а барабан — чётко и ударно, словно говорит короткими фразами.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4398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инструмента свой голос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34798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мотив меняется на разных инструментах. Поэтому музыка может быть нежной, блестящей или торжественной, даже если мелодия остаётся прежней.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9951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мотив — разные краски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подобрать слова к музыке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музыку по шагам: от звучания к настроению.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Ласковое звучание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Ласковая музыка звучит мягко и тепло, словно укутывает слушателя в тёплый плед. В ней нет резкости, зато много доброты и спокойствия.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мелодии часто встречаются в колыбельных. Они убаюкивают, покачивают и звучат почти как добрый вечерний шёпот.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музыка ласковая, она не торопится и не спорит. Она словно говорит: «Слушай меня спокойно, я расскажу тебе что-то хорошее».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удобно описывать словами: нежная, бархатная, певучая, светлая. Эти слова помогают передать мягкий, дружелюбный характер звучания.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Звонкое и блестящее звучание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будто звенят маленькие огоньки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Звонкая музыка кажется лёгкой и сияющей, будто в воздухе вспыхивают маленькие огоньки. Колокольчики и треугольник особенно хорошо создают такое настроение. Звуки в ней сверкают, переливаются и радостно поблёскивают.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рисует хрустальный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умеет звучать чисто и ясно, словно тонкий лучик света. Когда к ней добавляются верхние ноты фортепиано, музыка становится ещё более искристой. Она будто улыбается и звенит на солнце.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блестит и улыбается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музыка напоминает весёлый хоровод блестящих искорок. Она звучит так, будто поёт серебристым голосом и играет с лучами света. Для неё подходят слова: звенит, сверкает, искрится, блестит.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Тревожное звучание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Тревожная музыка словно крадётся на цыпочках: в ней слышны тихие шорохи, осторожные повторы и паузы, от которых хочется прислушаться ещё внимательнее.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описания подойдут слова: дрожит, настораживает, шуршит, беспокоится, замирает. Они помогают передать, что музыка не просто звучит, а словно что-то осторожно скрывает.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она резко вздрагивает, меняет направление и будто замирает на месте. Такие звуки создают чувство ожидания, тайны и лёгкого беспокойства.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2183" y="1294104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15117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798" y="3084118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и озорное звучание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музыка звучит так, будто ей не терпится пуститься в пляс. Она легко подпрыгивает, быстро меняет шаг и вызывает улыбку у слушателя.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Смеётся и подмигивает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такой музыки обычно живой темп и бодрый ритм. Звуки бегут вперёд, как на весёлой прогулке, где никто не хочет отставать.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шаг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Озорное звучание часто хочется отбивать ладошками или притопывать ногой. Оно напоминает весёлый танец, где всё немного шутит и играет.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Плясовая энергия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удобно описывать словами: игривая, озорная, прыгучая, бодрая, смешная, радостная. Эти слова сразу делают музыку яркой и очень живой.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Радостные слова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Маршевая музыка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звучит ровно и уверенно, как стройные шаги. В нём особенно заметны чёткий ритм, порядок и сила, поэтому музыка словно держит спину прямо.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бывают праздничными, торжественными, военными и детскими. Для описания подходят слова: чеканный, строгий, собранный, уверенный, шаговый и бодрый.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Певучая музыка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Певучая музыка будто не спешит и бережно ведёт мелодию вперёд. Она звучит протяжно, мягко и так, словно сама тихо напевает.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мелодия легко запоминается, потому что звуки соединяются плавно, без резких прыжков. Слушателю кажется, что музыка не идёт, а льётся.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слова: струится, тянется, напевает, дышит. Они помогают услышать в мелодии спокойное движение и красивую, почти разговорную мягкость.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70316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03782" y="3084118"/>
            <a:ext cx="50625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и колючее звучание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музыка может неожиданно щёлкнуть или стукнуть, как будто кто-то быстро постучал по столу. Такие звуки сразу привлекают внимание и будят слух.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Внезапный удар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часто слышны отрывистые, рубленые звуки, которые не тянутся долго. Они словно обрываются на полуслове и звучат очень решительно.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звуки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Колючее звучание строится на резких переходах и сильных различиях. После тихого момента может сразу появиться громкий акцент, и это звучит смело.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контраст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музыку можно назвать колючей, ломкой, щёлкающей, упрямой или отрывистой. Эти слова хорошо передают её острый, прямой характер.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описания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природы в звуках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Шелест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напоминает дождь, она может тихо капать, шуршать и переливаться мелкими звуками. Слушатель словно видит серые тучки, лужи и тонкие дорожки воды на стекле. Такое звучание получается очень спокойным и внимательным.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Ручей в лесу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звуки журчат, бегут и мягко ныряют друг за другом, как лесной ручей. Музыка словно торопится по камешкам и весело обходит преграды. От неё веет прохладой, движением и чистым воздухом.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 рассвете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мелодия будто перекликается, как утренние птицы в саду. В ней слышны короткие свисты, лёгкие ответы и весёлые отзвуки. Музыка тогда кажется свежей, как раннее утро, когда всё вокруг только просыпается.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 слушателю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493350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замечает, звучит ли музыка тихо, громко или где-то посередине. Это помогает сразу уловить первый характер звука.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93350" y="1162450"/>
            <a:ext cx="24333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громкость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55350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услышать, тянется ли звук вверх или уходит вниз. Высокие и низкие ноты создают разные образы.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55350" y="1162450"/>
            <a:ext cx="24333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высота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217350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 — подобрать слова о чувствах: нежная, весёлая, тревожная, торжественная. Тогда описание получается точным и живым.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17350" y="1162450"/>
            <a:ext cx="24333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настроение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1913997" y="36663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становится понятно, идёт ли музыка медленно, умеренно или быстро. Так легче почувствовать её шаг, бег или плавное движение.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1913997" y="3126800"/>
            <a:ext cx="24333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темп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775997" y="36663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слушатель различает, чей это голос: флейты, трубы, скрипки или барабана. Тембр делает музыку узнаваемой.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4775997" y="3126800"/>
            <a:ext cx="24333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тембр
</a:t>
            </a:r>
            <a:endParaRPr lang="en-US" sz="1400" dirty="0"/>
          </a:p>
        </p:txBody>
      </p:sp>
      <p:sp>
        <p:nvSpPr>
          <p:cNvPr id="20" name="Text 1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слов и звуков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сами звучат почти музыкально: звенит, гремит, шуршит, бубнит, переливается. Они помогают услышать не только звук, но и его движение, блеск или мягкость.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полезны сравнения: как колокольчик, как дождик, как шаги, как шёпот, как сияние. С ними музыка превращается в яркий образ, который легко представить.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музыкальных слов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тихий, громкий, звонкий, глухой помогают точно сказать, насколько сильным или мягким кажется звук. Так слушать музыку становится гораздо интереснее.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слова нежный, тревожный, весёлый, торжественный, шуршащий, гремящий передают настроение. Такой мини-словарик особенно полезен в 3 классе, когда хочется замечать больше.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высокий, низкий, быстрый, медленный, певучий, резкий показывают, как движется мелодия и какой у неё голос. Они делают описание более точным.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6440" y="373500"/>
            <a:ext cx="3726721" cy="4396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2675" y="649300"/>
            <a:ext cx="43551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говорит разными голосами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может шептать, петь, маршировать, искриться и даже смеяться. Чем точнее слова, тем легче услышать её характер и настроение. Такой словарь делает слушание внимательным, ярким и увлекательным.
</a:t>
            </a:r>
            <a:endParaRPr lang="en-US" sz="153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2026-05-24T20:18:44Z</dcterms:created>
  <dcterms:modified xsi:type="dcterms:W3CDTF">2026-05-24T20:18:44Z</dcterms:modified>
</cp:coreProperties>
</file>