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А. С. Пушкина «О рыбаке и рыбке»
</a:t>
            </a:r>
            <a:pPr algn="l" indent="0" marL="0">
              <a:lnSpc>
                <a:spcPct val="100000"/>
              </a:lnSpc>
              <a:buNone/>
            </a:pPr>
            <a:r>
              <a:rPr lang="en-US" sz="3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старике, рыбке и жадности, которая всё портит.
</a:t>
            </a:r>
            <a:endParaRPr lang="en-US" sz="372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и сказка, которую помнят все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Сергеевич Пушкин написал эту сказку в стихах, поэтому её легко читать и заучивать. В ней есть море, чудо, повторы и ясный урок, понятный детям.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начинается история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разворачиваются у синего моря, где стоит ветхая землянка. Это очень бедный дом, в котором живут старик и старуха.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Старик каждый день выходит к морю с неводом. Он честно трудится и надеется поймать хоть что-нибудь, чтобы прокормить семью.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Старуха остаётся дома и всем недовольна. Ей всегда чего-то не хватает, поэтому в доме редко бывает спокойствие.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Старик — добрый и тихий герой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Старик не спорит и не хвастается. Он терпеливо трудится каждый день и сначала думает не о себе, а о желаниях старухи.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поступки показывают скромность и доброту. Даже когда ему тяжело, он не отвечает грубостью и продолжает идти к морю с невидом.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Золотая рыбка — волшебный помощник
</a:t>
            </a:r>
            <a:endParaRPr lang="en-US" sz="331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Золотая рыбка умеет говорить и обещает помочь старику за свободу. Она помнит добро и благодарит за то, что её отпустили в море.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её образе есть чудо и светлая сила. Недаром в сказке рыбка сияет, будто маленькое солнце, и сразу притягивает внимание.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старуха всё время хочет больше
</a:t>
            </a:r>
            <a:endParaRPr lang="en-US" sz="332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старухе кажется мало простого корыта, и она требует новое, будто старое внезапно стало совсем ненужным.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ей уже нужна новая изба, а не скромная землянка. Радость быстро исчезает, и желание снова растёт.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старуха мечтает о высоком положении: хочет быть столбовой дворянкой, а позже — царицей.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и этого ей мало: она хочет стать владычицей морскою. Чем больше она получает, тем сильнее становится её жадность.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растут желания старухи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желаний старухи в сказке: каждое новое требование делает её всё жаднее.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956" y="1533950"/>
            <a:ext cx="301388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1600" y="1540580"/>
            <a:ext cx="318300" cy="254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90250" y="1533950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10779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море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7300" y="2174950"/>
            <a:ext cx="25023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море тихое и ровное. Оно словно показывает, что жизнь ещё не взволнована и чудо только начинает приближаться к берегу.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7310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размах волн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168150" y="2174950"/>
            <a:ext cx="24579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сказки море становится грозным и шумным. Его перемены помогают читателю почувствовать, что терпение не бесконечно, а зло не остаётся без ответа.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9058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Тревожное небо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352100" y="2174950"/>
            <a:ext cx="24378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желания старухи растут, море темнеет и волнуется. Природа как будто предупреждает: жадность приносит в историю беспокойство и беду.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249300" y="139500"/>
            <a:ext cx="85347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меняется вместе с событиями
</a:t>
            </a:r>
            <a:endParaRPr lang="en-US" sz="3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Повторы, которые легко запомнить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просьбы старика делают речь ровной и спокойной. Благодаря этому сказку приятно слушать вслух и легко следить за сюжетом.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рыбки тоже звучат похоже друг на друга. Такие повторы создают ощущение народной сказки, будто история передаётся из уст в уста.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Повторяются и слова старухи, поэтому её характер сразу становится заметным. Ребёнку легко запомнить, кто просит вежливо, а кто командует.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читатель сочувствует старику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Старик никого не обижает, не хитрит и не ругается. Он просто выполняет просьбы старухи и каждый раз печально идёт к морю.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особенно жаль, потому что он бедный, добрый и очень терпеливый. Читатель видит: хороший человек страдает из-за чужой жадности.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1070448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Старуха говорит резко и требует всё сразу, будто ей все обязаны. Она не благодарит за помощь и сразу забывает, что уже получила от золотой рыбки.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43573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её желание исполняется, радость у неё быстро проходит. Ей хочется ещё больше, поэтому она не умеет остановиться и спокойно порадоваться простому счастью.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ведёт себя старуха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1070448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каждым новым приказом старуха становится всё грубее и капризнее. Её слова звучат властно, а настроение — сердито, как у человека, который всегда недоволен.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243573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показывает: жадность и неблагодарность делают человека некрасивым. Из-за этого старуха теряет и доброе отношение, и всё, что получила прежде.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49300" y="139500"/>
            <a:ext cx="39828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урок сказки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106650" y="1159725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учит благодарности: если тебе уже помогли, нужно уметь ценить добро. Тогда человек остаётся спокойным, добрым и не превращает любую просьбу в приказ.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106650" y="2404471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Жадность не делает жизнь счастливее. Чем больше старуха хочет, тем сильнее её разочарование, а радость от подарков исчезает почти сразу же.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06650" y="3661229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напоминает: скромность, терпение и уважение к другим важнее богатства и власти. Простые хорошие качества в сказке оказываются настоящей победой.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75" y="1253399"/>
            <a:ext cx="3873300" cy="12331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0200" y="1253399"/>
            <a:ext cx="3873300" cy="12331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Образы, которые легко увидеть в воображении
</a:t>
            </a:r>
            <a:endParaRPr lang="en-US" sz="2786" dirty="0"/>
          </a:p>
        </p:txBody>
      </p:sp>
      <p:sp>
        <p:nvSpPr>
          <p:cNvPr id="8" name="Text 2"/>
          <p:cNvSpPr txBox="1"/>
          <p:nvPr/>
        </p:nvSpPr>
        <p:spPr>
          <a:xfrm>
            <a:off x="605925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Синее море как живой герой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05925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в сказке не просто фон, а словно участник событий. Оно то тихое и светлое, то тёмное и сердитое, поэтому читатель сразу чувствует перемены в истории и в настроении героев.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816050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Ветхая землянка и золотая рыбка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816050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стоят две разные картины: бедная землянка и волшебная рыбка, сверкающая в синем море. Контраст делает сказку особенно яркой и помогает легко представить, как живут старик и старуха.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276150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Поймана золотая рыбка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Старик выпускает рыбку обратно в море. За добро он ничего не просит, и именно с этого начинается чудо.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2441125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Новое корыто и изба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старуха радуется недолго и требует больше удобств. Ей уже мало бедной жизни, хотя помощь она только что получила.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606100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Чины и власть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ей становится тесно в обычной жизни, и она хочет быть важной особой. Желание поднимает её всё выше, но счастья не приносит.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771075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Владычица морская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Финальная просьба самая безумная: старуха хочет править морем. На этой вершине жадность рушится, и чудо исчезает.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Ступеньки желаний старухи
</a:t>
            </a:r>
            <a:endParaRPr lang="en-US" sz="3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сказку похожей на народную
</a:t>
            </a:r>
            <a:endParaRPr lang="en-US" sz="3334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есть волшебство, простые герои, море и ясный поучительный конец. Такой сюжет легко пересказывать, поэтому он напоминает старинные народные сказки, которые передавали из уст в уста.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Повторы, ритм и короткие разговоры делают текст певучим и запоминающимся. Пушкин словно берёт народную интонацию и превращает её в красивую авторскую сказку.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431" y="1419450"/>
            <a:ext cx="301388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7375" y="141945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175" y="3284875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12175" y="3291505"/>
            <a:ext cx="318300" cy="25464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249300" y="139500"/>
            <a:ext cx="85452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эту сказку легко читать в 2 классе
</a:t>
            </a:r>
            <a:endParaRPr lang="en-US" sz="3197" dirty="0"/>
          </a:p>
        </p:txBody>
      </p:sp>
      <p:sp>
        <p:nvSpPr>
          <p:cNvPr id="12" name="Text 2"/>
          <p:cNvSpPr txBox="1"/>
          <p:nvPr/>
        </p:nvSpPr>
        <p:spPr>
          <a:xfrm>
            <a:off x="9632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сюжет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58750" y="1833925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строится просто: старик поймал рыбку, помог ей и столкнулся с желаниями старухи. Дети легко следят за событиями и не путаются.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4244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герои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719950" y="1833925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Старик, старуха и рыбка запоминаются сразу по поступкам. Один добрый, другая капризная, а рыбка волшебная — этого достаточно, чтобы героев не перепутать.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9632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чудо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258750" y="3699350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говорящей золотой рыбки вызывает удивление и интерес. В сказке есть то, что особенно нравится младшим школьникам: волшебство и необычные превращения.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54244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обсуждать на уроке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4719950" y="3699350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легко поговорить о доброте, жадности и благодарности. У сказки есть ясная мысль, поэтому детям просто отвечать на вопросы и делать выводы.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1046" y="205125"/>
            <a:ext cx="4031659" cy="493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83800" y="139500"/>
            <a:ext cx="4300200" cy="117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Финал: у разбитого корыта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4989593" y="1943161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рыбка перестаёт помогать, и старуха остаётся ни с чем. Старик и старуха снова оказываются у старого корыта, будто все её желания исчезли за один миг.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4989593" y="3442336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конец кажется справедливым и немного грустным. Он показывает: если всё время требовать больше и не ценить добро, можно потерять даже то, что уже было.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заметно при внимательном чтении
</a:t>
            </a:r>
            <a:endParaRPr lang="en-US" sz="2786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много коротких разговоров, поэтому текст звучит живо и быстро. Диалоги легко читать вслух, а ответы персонажей сразу показывают их характер.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помогают запомнить сюжет. Одни и те же просьбы и обращения создают ощущение ритма, будто история движется маленькими, но уверенными шагами.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меняется вместе с событиями: оно то спокойно, то тревожно. По этому образу читатель чувствует, что в сказке нарастает напряжение.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поступкам героев всё становится ясно без долгих объяснений. Добрый человек помогает, а жадный требует всё больше — так сказка учит понимать характеры.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сказку читают и сегодня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остаётся понятной современным детям, потому что в ней простые события и ясные чувства. Даже младшему школьнику легко понять, кто прав, а кто ошибается.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есть чудо, красивые картины и запоминающийся финал. Такие яркие детали делают чтение интересным и помогают надолго сохранить историю в памяти.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не устаревает: жадность разрушает, а доброта и благодарность делают человека лучше. Поэтому сказку хочется перечитывать снова и снова.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47571" y="-4475"/>
            <a:ext cx="469645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6990" y="639971"/>
            <a:ext cx="3285000" cy="378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сказки Пушкина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«Сказка о рыбаке и рыбке» учит ценить добро, не жадничать и оставаться скромным. В этом и есть её сила: простая история, а урок на всю жизнь.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2026-05-24T03:59:43Z</dcterms:created>
  <dcterms:modified xsi:type="dcterms:W3CDTF">2026-05-24T03:59:43Z</dcterms:modified>
</cp:coreProperties>
</file>