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 биологии: основные понятия и актуальные вопросы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 вопросы о биологическом виде в современной науке.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концепции вида: исторический и научный контекст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«вид» начали формировать ещё древнегреческие философы. В XVIII веке Карл Линней систематизировал подходы к классификации. Эволюционная теория Дарвина дала импульс развитию современных концепций вида, включая биологическую, морфологическую и филогенетическую.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с точки зрения биологии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представляет собой группу организмов с общими морфологическими и физиологическими признаками, которые могут активно скрещиваться и давать плодовитое потомство.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особи одного вида занимают определённые экологические ниши и проявляют характерные поведенческие модели, обеспечивая стабильность популяции.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преемственность в пределах вида сохраняется через поколения, обеспечивая устойчивость и адаптацию к окружающей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57345"/>
            <a:ext cx="3856200" cy="153680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биологических критериев вида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биологических критериев для выделения видов по их сути, преимуществам и ограничениям.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критерий имеет узкую сферу применения; универсального критерия не существует.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классификационных методов в биологии,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ключевых критериев выделения видов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анализирует внешние признаки для предварительного распознавания видов по сходству и отличиям.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 основан на репродуктивной изоляции, определяя виды по возможности межпопуляционного скрещивания.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использует хромосомные и молекулярные данные для точного разграничения видов на основе наследственной информации.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и географический критерии оценивают виды по специфике экологической ниши и географическому ареалу обитания, влияя на эволюционное разделение.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наглядные примеры и ограничения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различие в строении черепа и зубов у волка (Canis lupus) и домашней собаки (Canis familiaris), что отражает эволюционные и адаптивные изменения.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внутри видов встречается значительная морфологическая вариативность, а сходные признаки могут появляться у разных видов вследствие конвергентной эволюции, что ограничивает применение критерия.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критерий: репродуктивная изоляция как основа видовых различий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Основывается на способности особей одного вида скрещиваться и давать плодовитое потомство, что обеспечивает генетическую целостность вида.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Недостатком является невозможность применения к видам с бесполым размножением и гибридам, способным к образованию междувидового потомства.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ограничения включают гибридизацию среди уток и некоторых растений, где границы видов менее чёткие.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молекулярная дифференциация видов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опирается на анализ уникальных последовательностей ДНК и РНК, а также различий в кариотипах для точного определения видовых границ.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род Drosophila, где внешне схожие виды чётко разделяются на основании молекулярных данных, несмотря на визуальное сходство; такой подход требует сложных методов.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роль в экосистемах и примеры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определяется по уникальной экологической нише, включая питание, поведение и взаимодействия с другими организмами, что способствует специализации в биогеоценозе.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экологическое разделение способствует поддержанию биоразнообразия и устойчивости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синица большая и синица лазорёвка сосуществуют в одном лесу, но разделяют кормовые ресурсы и уровни кроны деревьев, избегая конкуренции.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критерий: значение ареала для выделения видов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создаёт условия для ограниченного обмена генами между популяциями, что способствует накоплению отличий и видообразованию.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примеру, европейский суслик (Spermophilus citellus) и сибирский суслик (S. undulatus) занимают раздельные ареалы и не пересекаются в дикой природе.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пространственное разделение предотвращает генетический обмен, поддерживая раздельность и особенности каждого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применения критериев вида в современной систематике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систематики всё чаще комбинируют критерии для повышения точности видового деления и учета разнообразия природных групп.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ведущей роли морфологического и биологического критериев при сохранении возрастающего внимания к генетике и экологии.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таксономических публикаций за 2014–2024 гг.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случаи: перекрёстные признаки и кольцевые виды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виды представляют сложный пример, когда соседние популяции скрещиваются, а крайние не образуют плодовитого потомства. Таких случаев много среди чаек рода Larus, вызывающих трудности классификации.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Перекрёстные признаки приводят к неоднозначной классификации видов, требующей интеграции нескольких критериев для точной идентификации и понимания эволюционных взаимосвязей.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концепции вида: сравнительный анализ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концепция основывается на репродуктивной изоляции, широко применяется при исследовании животных, где важна плодовитость потомства.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концепция определяет виды по внешним характеристикам и доминирует в палеонтологии и ботанике, особенно при отсутствии данных о размножении.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Филогенетическая концепция выделяет виды на основе эволюционной истории и молекулярных данных, что полезно при генетическом анализе и обнаружении криптических видов.
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уровни внутривидовой структуры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их роль внутри вида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— локальные объединения особей одного вида, адаптированные к особенностям среды. Внутрипопуляционные различия формируют генетический фонд вида и способствуют его эволюции и устойчивости.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Подвиды, морфы и экоформы: многообразие внутри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возникают вследствие географической или экологической изоляции, морфы и экоформы отражают вариативность строения и поведения. Все эти уровни важны для понимания биологической сложности вида.
</a:t>
            </a:r>
            <a:endParaRPr lang="en-US" sz="12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видообразования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процессов, описанных в эволюционной биологии и примере дарвиновых вьюрков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 основной элемент вида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свободно скрещивающихся на ограничённой территории, формирует основу для наследственной изменчивости и адаптации.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помогает понять динамику видообразования и механизмы сохранения биологического разнообразия в природе.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популяции повышает устойчивость вида к изменениям окружающей среды и способствует возникновению новых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видовых различий среди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собака: близкие, но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(Canis lupus) и домашняя собака (Canis familiaris) отличаются морфологически и генетически, что отражено в строении черепа, поведении и кариотипе, подтверждая видовую самостоятельность.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и осёл: примеры гибридного стерильного 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(Equus caballus) и осёл (Equus asinus) принадлежат к разным видам. Их гибрид — мул — не способен к размножению, демонстрируя биологический барьер между видами.
</a:t>
            </a:r>
            <a:endParaRPr lang="en-US" sz="14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особенности у организмов с бесполым размножением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прокариотов, растений и грибов, размножающихся бесполым путём, виды часто определяют по генетической однородности и специфике экологической ниши.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в таких группах базируется на совпадении последовательностей ДНК и устойчивом функционировании в определённых условиях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род бактерий Escherichia, где видовая принадлежность определяется по геномным и экологическим характеристикам.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систематика и новые виды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видов Hyla по молекулярным маркёрам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выделять скрытые виды лягушек рода Hyla благодаря анализу генетических последовательностей, что значительно уточняет систематику группы.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Электрофореграммы в исследованиях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Электрофореграммы ДНК помогают сравнивать генотипы и выявлять различия между близкородственными видами, что особенно важно для молекулярной диагностики и охраны биоразнообразия.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взгляд на понятие вида и его значение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вида как многослойной единицы, объединяющей разнообразные критерии и структурные уровни, позволяет глубже изучить биологические процессы и совершенствовать систематику и экологию.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2026-05-10T01:37:38Z</dcterms:created>
  <dcterms:modified xsi:type="dcterms:W3CDTF">2026-05-10T01:37:38Z</dcterms:modified>
</cp:coreProperties>
</file>