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415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35375" y="4237100"/>
            <a:ext cx="7236900" cy="6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637400"/>
            <a:ext cx="4997100" cy="18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Екатерины II в литературной памяти
</a:t>
            </a:r>
            <a:pPr algn="l" indent="0" marL="0">
              <a:lnSpc>
                <a:spcPct val="100000"/>
              </a:lnSpc>
              <a:buNone/>
            </a:pPr>
            <a:r>
              <a:rPr lang="en-US" sz="36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Правление, которое стало частью литературной истории России.
</a:t>
            </a:r>
            <a:endParaRPr lang="en-US" sz="3629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18850" y="1074565"/>
            <a:ext cx="4430100" cy="34783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604600" cy="83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Екатерины II важна на уроке литературы
</a:t>
            </a:r>
            <a:endParaRPr lang="en-US" sz="3304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39000" y="1822650"/>
            <a:ext cx="3658500" cy="20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эпоха помогает увидеть, как литература, театр и печать отвечали на вопросы закона, образования, чести и долга. Через оды, комедии, письма и мемуары можно понять, каким современники и потомки видели образ императрицы.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9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XVIII века при Екатерине II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985000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Екатерине II особенно заметен классицизм: писатели ценили порядок, разум, высокую речь и гражданскую тематику, поэтому литература часто обращалась к общественным вопросам.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158125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 время активно развивались ода, комедия, трагедия, басня и сатирическая проза. Каждая из этих форм по-своему откликалась на жизнь страны и её противоречия.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985000" y="3293075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Ключевыми авторами эпохи были Гавриил Державин, Денис Фонвизин, Михаил Херасков и Николай Новиков. Их произведения помогают увидеть связь литературы с политикой и культурой времени.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097967"/>
            <a:ext cx="1973100" cy="1938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42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образ Екатерины II в портретах и текстах
</a:t>
            </a:r>
            <a:endParaRPr lang="en-US" sz="2786" dirty="0"/>
          </a:p>
        </p:txBody>
      </p:sp>
      <p:sp>
        <p:nvSpPr>
          <p:cNvPr id="6" name="Text 1"/>
          <p:cNvSpPr txBox="1"/>
          <p:nvPr/>
        </p:nvSpPr>
        <p:spPr>
          <a:xfrm>
            <a:off x="2778100" y="3141000"/>
            <a:ext cx="5404800" cy="12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Екатерина как властный символ государства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портретах и официальных текстах сильнее звучали величие, власть и торжественность. Вместе они создавали двойной образ правительницы, который запомнился и литературе, и истории.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778100" y="1387050"/>
            <a:ext cx="5404800" cy="127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Екатерина как просвещённая правительница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текстах XVIII века Екатерину II часто изображали как монархиню, которая заботится о просвещении и порядке. Такой образ подчеркивал разум, государственную пользу и верность идеалам эпохи.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 часто сочетались: в журналах печатали сатиру, а в театре звучали и смех, и нравоучение.
</a:t>
            </a:r>
            <a:endParaRPr lang="en-US" sz="1292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обзору литературы второй половины XVIII века; данные диаграммы условные, для учебного сравнения.
</a:t>
            </a:r>
            <a:endParaRPr lang="en-US" sz="969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литературные жанры были особенно заметны в эпоху Екатерины II
</a:t>
            </a:r>
            <a:endParaRPr lang="en-US" sz="2786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плане оказываются ода и сатира: одна прославляет власть, другая показывает проблемы общества.
</a:t>
            </a:r>
            <a:endParaRPr lang="en-US" sz="129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Екатерина II и идеи Просвещения в литературе
</a:t>
            </a:r>
            <a:endParaRPr lang="en-US" sz="2849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45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Екатерина II переписывалась с Вольтером и Дидро, интересовалась законами и образованием. Поэтому в литературе её эпохи особенно важны разум, польза для общества и воспитание человека.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293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Просветительские идеи помогали авторам говорить о знаниях, долге и гражданской ответственности. Писатели показывали, что человек должен быть не только знатным, но и образованным, честным, полезным.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441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самодержавие никуда не исчезало, и это чувствуется в текстах. Наряду с похвалой появлялись намёки, осторожные оценки и скрытая критика, особенно в сатирических произведениях.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0600" y="1678100"/>
            <a:ext cx="4133400" cy="210925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и произведения, связанные с эпохой Екатерины II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литература одновременно прославляла время Екатерины II и размышляла о его проблемах.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Поэты и прозаики эпохи по-разному смотрели на власть: от восхваления до сдержанной оценки и критики.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обзор русской литературы XVIII века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7499" y="728475"/>
            <a:ext cx="3673501" cy="441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Денис Фонвизин и критика дворянского невежества
</a:t>
            </a:r>
            <a:endParaRPr lang="en-US" sz="2786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0800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Комедия «Недоросль» стала одним из самых известных произведений XVIII века. В ней смешное тесно связано с серьёзным: через образы героев Фонвизин показывает, к чему приводит невежество и плохое воспитание.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729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темы Екатерины II эта пьеса важна потому, что раскрывает разрыв между идеалами просвещения и реальной жизнью. Разум и образование считались ценностями, но на деле они были доступны далеко не всем.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тексты часто соединяют похвалу правлению и разговор о нравственных правилах общества.
</a:t>
            </a:r>
            <a:endParaRPr lang="en-US" sz="1292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тематическому обзору произведений эпохи Екатерины II; значения условные, для наглядного сравнения.
</a:t>
            </a:r>
            <a:endParaRPr lang="en-US" sz="969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воспринимаются главные темы екатерининской эпохи в литературе
</a:t>
            </a:r>
            <a:endParaRPr lang="en-US" sz="2786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выражены просвещение и власть, но заметна и критическая линия, связанная с сатирой и общественными вопросами.
</a:t>
            </a:r>
            <a:endParaRPr lang="en-US" sz="119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83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стороны и противоречия эпохи в литературных текстах
</a:t>
            </a:r>
            <a:endParaRPr lang="en-US" sz="2786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724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XVIII века показывала гордость за сильное государство, развитие культуры, театра и образования. Эти достижения воспринимались как признаки нового, более организованного времени.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267527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рядом с восхищением появлялось беспокойство: просветительские идеи не сразу меняли жизнь общества. Писатели видели, что красивые слова не всегда совпадают с реальностью.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77950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остро звучала тема крепостного строя. Он напоминал, что за внешним блеском эпохи скрывались тяжёлые социальные проблемы и неравенство между людьми.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8807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Пугачёвское восстание 1773–1775 годов усилило ощущение нестабильности. Оно показало, что в стране накопилось много недовольства, которое литература уже не могла не замечать.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1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складывался литературный образ Екатерины II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исторические события, литературные тексты, школьные учебники, музеи и научные оценки
</a:t>
            </a:r>
            <a:endParaRPr lang="en-US" sz="3101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3700" y="1533950"/>
            <a:ext cx="267900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54081" y="3261000"/>
            <a:ext cx="301388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54081" y="1533950"/>
            <a:ext cx="301388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38500" y="3267630"/>
            <a:ext cx="318300" cy="25464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249300" y="139500"/>
            <a:ext cx="85878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Екатерина II и литература о власти
</a:t>
            </a:r>
            <a:endParaRPr lang="en-US" sz="3400" dirty="0"/>
          </a:p>
        </p:txBody>
      </p:sp>
      <p:sp>
        <p:nvSpPr>
          <p:cNvPr id="13" name="Text 2"/>
          <p:cNvSpPr txBox="1"/>
          <p:nvPr/>
        </p:nvSpPr>
        <p:spPr>
          <a:xfrm>
            <a:off x="1186800" y="1425350"/>
            <a:ext cx="31599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и порядок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563450" y="20363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текстах екатерининской эпохи власть показывали как опору государства. Императрица часто становилась символом порядка, закона и устойчивости, которые должны были защищать страну и укреплять общество.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5366475" y="3186800"/>
            <a:ext cx="3224700" cy="4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Сатирический взгляд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22500" y="38198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Сатира напоминала, что за парадной стороной жизни скрывались невежество, лень и несправедливость. Так литература не только восхищалась властью, но и осторожно указывала на проблемы общества.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5360950" y="1425350"/>
            <a:ext cx="32247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Торжественная похвала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4823525" y="20363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одах Екатерину II изображали как мудрую правительницу и защитницу Отечества. Такой язык подчеркивал величие монархии и создавал праздничный, официальный образ эпохи.
</a:t>
            </a:r>
            <a:endParaRPr lang="en-US" sz="1000" dirty="0"/>
          </a:p>
        </p:txBody>
      </p:sp>
      <p:sp>
        <p:nvSpPr>
          <p:cNvPr id="19" name="Text 8"/>
          <p:cNvSpPr txBox="1"/>
          <p:nvPr/>
        </p:nvSpPr>
        <p:spPr>
          <a:xfrm>
            <a:off x="1186900" y="3152400"/>
            <a:ext cx="31599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Двойственный образ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69550" y="38198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памяти поколений Екатерина II осталась сразу в двух ролях: как символ сильной державы и как фигура, вокруг которой шёл разговор о границах власти и ответственности.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 только главные идеи эпохи, но и то, какие вопросы писатели считали особенно важными для общества и читателя.
</a:t>
            </a:r>
            <a:endParaRPr lang="en-US" sz="1228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 материалам школьного обзора темы
</a:t>
            </a:r>
            <a:endParaRPr lang="en-US" sz="979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Темы, которые чаще всего связывают с Екатериной II в литературе
</a:t>
            </a:r>
            <a:endParaRPr lang="en-US" sz="2786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 текстах звучат просвещение и власть; рядом с ними заметны дворянская культура и сатира, а крепостное право остается темой нравственного вопроса.
</a:t>
            </a:r>
            <a:endParaRPr lang="en-US" sz="101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969" y="1253727"/>
            <a:ext cx="2570322" cy="1232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4808" y="1253727"/>
            <a:ext cx="2570322" cy="12324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519" y="1253727"/>
            <a:ext cx="2570322" cy="12324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Книги, журналы и театры времени Екатерины II
</a:t>
            </a:r>
            <a:endParaRPr lang="en-US" sz="2792" dirty="0"/>
          </a:p>
        </p:txBody>
      </p:sp>
      <p:sp>
        <p:nvSpPr>
          <p:cNvPr id="10" name="Text 2"/>
          <p:cNvSpPr txBox="1"/>
          <p:nvPr/>
        </p:nvSpPr>
        <p:spPr>
          <a:xfrm>
            <a:off x="52467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 как разговор с читателем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2467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второй половине XVIII века журналы стали заметной частью культурной жизни. На их страницах печатали статьи, заметки и сатирические наблюдения, которые помогали обсуждать нравы, воспитание и общественные привычки. Для многих читателей это было первое знакомство с живой литературной полемикой.
</a:t>
            </a:r>
            <a:endParaRPr lang="en-US" sz="1049" dirty="0"/>
          </a:p>
        </p:txBody>
      </p:sp>
      <p:sp>
        <p:nvSpPr>
          <p:cNvPr id="12" name="Text 4"/>
          <p:cNvSpPr txBox="1"/>
          <p:nvPr/>
        </p:nvSpPr>
        <p:spPr>
          <a:xfrm>
            <a:off x="3318514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учит и развлекает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318514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Комедии и сценические постановки собирали публику, которая хотела не только развлечения, но и разговора о важных вопросах. Через смешные ситуации и узнаваемых героев театр показывал ошибки воспитания, невежество и слабости общества, делая серьёзные темы понятными и запоминающимися.
</a:t>
            </a:r>
            <a:endParaRPr lang="en-US" sz="1079" dirty="0"/>
          </a:p>
        </p:txBody>
      </p:sp>
      <p:sp>
        <p:nvSpPr>
          <p:cNvPr id="14" name="Text 6"/>
          <p:cNvSpPr txBox="1"/>
          <p:nvPr/>
        </p:nvSpPr>
        <p:spPr>
          <a:xfrm>
            <a:off x="611822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выходит в широкий круг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1822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частных типографий и переводов сделало книгу доступнее. В читательский мир вошли европейские авторы, новые сюжеты и разные формы письма. Литература стала разнообразнее и смелее, а обсуждение общественных вопросов переместилось из узкого круга в более широкую среду.
</a:t>
            </a:r>
            <a:endParaRPr lang="en-US" sz="107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0000" y="1937595"/>
            <a:ext cx="3856200" cy="167291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5122850" y="1722800"/>
            <a:ext cx="3690600" cy="6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менялся взгляд на Екатерину II в разные эпохи и какие тексты формировали этот образ.
</a:t>
            </a:r>
            <a:endParaRPr lang="en-US" sz="1124" dirty="0"/>
          </a:p>
        </p:txBody>
      </p:sp>
      <p:sp>
        <p:nvSpPr>
          <p:cNvPr id="6" name="Text 2"/>
          <p:cNvSpPr txBox="1"/>
          <p:nvPr/>
        </p:nvSpPr>
        <p:spPr>
          <a:xfrm>
            <a:off x="5122850" y="2710670"/>
            <a:ext cx="36906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эпоха, тем менее официальным становится образ Екатерины II: от прославления — к анализу личности, общества и исторической памяти.
</a:t>
            </a:r>
            <a:endParaRPr lang="en-US" sz="1173" dirty="0"/>
          </a:p>
        </p:txBody>
      </p:sp>
      <p:sp>
        <p:nvSpPr>
          <p:cNvPr id="7" name="Text 3"/>
          <p:cNvSpPr txBox="1"/>
          <p:nvPr/>
        </p:nvSpPr>
        <p:spPr>
          <a:xfrm>
            <a:off x="5093475" y="3704700"/>
            <a:ext cx="36906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литературной и исторической традиции XVIII–XXI веков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49300" y="139500"/>
            <a:ext cx="8534700" cy="11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менялось восприятие Екатерины II в литературе и истории
</a:t>
            </a:r>
            <a:endParaRPr lang="en-US" sz="3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50" y="3260250"/>
            <a:ext cx="5818800" cy="9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Письма, оды, комедии, мемуары и исторические сочинения помогают увидеть не только события, но и живое отношение современников к правительнице и её времени.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14700" y="1500075"/>
            <a:ext cx="27414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9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3900" dirty="0"/>
          </a:p>
        </p:txBody>
      </p:sp>
      <p:sp>
        <p:nvSpPr>
          <p:cNvPr id="7" name="Text 3"/>
          <p:cNvSpPr txBox="1"/>
          <p:nvPr/>
        </p:nvSpPr>
        <p:spPr>
          <a:xfrm>
            <a:off x="4045350" y="1359376"/>
            <a:ext cx="4304100" cy="131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 источников особенно важно для понимания эпохи.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Перечень источников из школьного обзора темы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схема помогает быстро увидеть, какие литературные формы и идеи определяли лицо времени Екатерины II.
</a:t>
            </a:r>
            <a:endParaRPr lang="en-US" sz="1292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 материалам школьного курса литературы
</a:t>
            </a:r>
            <a:endParaRPr lang="en-US" sz="969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литературе екатерининской эпохи
</a:t>
            </a:r>
            <a:endParaRPr lang="en-US" sz="2786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соединяет торжественность классицизма, силу оды и острую сатиру, поэтому литература звучит и празднично, и критически.
</a:t>
            </a:r>
            <a:endParaRPr lang="en-US" sz="120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431" y="1419450"/>
            <a:ext cx="301388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12175" y="1426080"/>
            <a:ext cx="318300" cy="2546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09662" y="3284875"/>
            <a:ext cx="200925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37375" y="3284875"/>
            <a:ext cx="267900" cy="2679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249300" y="139500"/>
            <a:ext cx="85452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изучается в 8 классе
</a:t>
            </a:r>
            <a:endParaRPr lang="en-US" sz="3400" dirty="0"/>
          </a:p>
        </p:txBody>
      </p:sp>
      <p:sp>
        <p:nvSpPr>
          <p:cNvPr id="12" name="Text 2"/>
          <p:cNvSpPr txBox="1"/>
          <p:nvPr/>
        </p:nvSpPr>
        <p:spPr>
          <a:xfrm>
            <a:off x="963200" y="1310850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и история рядом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258750" y="1833925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примере Екатерины II ученики видят, что художественные произведения связаны с реальными событиями. История помогает понять тексты, а тексты — почувствовать эпоху живой и конкретной.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5424400" y="1310850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о героях и пороках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4719950" y="1833925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XVIII века учат замечать характеры, конфликты и нравственные оценки. Через них легко увидеть, как писатели высмеивали невежество, грубость и неправильное воспитание.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963200" y="3176275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разума и образования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258750" y="3699350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показывает, почему в литературе так ценились знание, долг и польза для общества. Эти понятия помогают школьникам сравнивать идеалы эпохи с жизнью людей того времени.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5424400" y="3176275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память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4719950" y="3699350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темы формирует представление о том, как создаётся память о прошлом. Ученики понимают, что образ Екатерины II складывается из книг, портретов, музеев и учебников.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1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сохранить память о литературе эпохи Екатерины II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учебное изучение произведений, исторических материалов и культурных памятников
</a:t>
            </a:r>
            <a:endParaRPr lang="en-US" sz="3101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10425" y="639650"/>
            <a:ext cx="3743100" cy="393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Екатерининская эпоха в литературной памяти России
</a:t>
            </a:r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Екатерининское время осталось в литературе как эпоха классицизма, театра, журналов, оды и сатиры. Оно помогает увидеть, как слово сохраняет историю, оценивает власть и рассказывает о жизни общества.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2026-05-22T20:57:32Z</dcterms:created>
  <dcterms:modified xsi:type="dcterms:W3CDTF">2026-05-22T20:57:32Z</dcterms:modified>
</cp:coreProperties>
</file>