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ветвлений на Паскале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позволяют программе выбирать действия по условию. В Pascal это if, then, else и case.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реальной программе встречаются ветвления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живут в играх, тестах, калькуляторах, меню и справочниках: программа сравнивает значения, проверяет условие и выбирает один из вариантов. Для 9 класса Pascal особенно удобен: синтаксис строгий, а условия читаются наглядно.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 условия в Pascal выглядит так: if условие then действие. Если нужно, чтобы результат был разным, добавляется ветка else, и тогда выполняется подходящая команда в зависимости от проверки.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собирают из операторов сравнения: =, &lt;, &gt;, &lt;=, &gt;=, &lt;&gt;. Например, можно проверять, число положительное или нет, и печатать соответствующий текст в результате выполнения программы.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конструкция if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730" y="1835776"/>
            <a:ext cx="409189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сравнения в Паскале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записываются операторы сравнения и какие значения они возвращают в условиях: True или False.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сравнение в условии даёт два возможных исхода: True (условие верно) или False (условие неверно).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условий в языке Pascal.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ветвление if-then-else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выполнения: ввод → проверка → выбор ветки True/False → выполнение команды → завершение.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операторы в ветвлениях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одной ветке нужно выполнить больше одной команды, Pascal позволяет объединить их в блок begin...end. Тогда программа не «перескакивает» между командами по одному действию, а выполняет всю группу.
</a:t>
            </a:r>
            <a:endParaRPr lang="en-US" sz="85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оператор удобен, если после проверки условия требуется вывести сообщение, изменить несколько переменных или сделать несколько вычислений подряд. Весь этот набор становится одним логическим шагом.
</a:t>
            </a:r>
            <a:endParaRPr lang="en-US" sz="856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begin...end особенно полезен, когда ветка длинная: так проще проверять, где начинается и заканчивается выполнение, и меньше вероятность ошибиться с «лишними» командами внутри if.
</a:t>
            </a:r>
            <a:endParaRPr lang="en-US" sz="9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вложенное ветвление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ветвление обычно короткое и легко читается. Вложенное добавляет новые проверки внутри условий, поэтому требуется больше внимания к структуре и отступам.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вложенность, тем сложнее сопровождать программу. Для обучения проще начинать с одного if, а затем постепенно переходить к нескольким уровням.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 структуре программ на Pascal (логическая оценка).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Вложенное ветвление — это if, который находится внутри другой проверки. Сначала программа решает первую задачу (например, верхний диапазон), а затем уточняет решение второй проверкой.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Вложенные ветвления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подходит, когда условия идут последовательно: сначала отделяем одну группу значений, а затем внутри неё выбираем более точный ответ. Например, это удобно для шкалы оценок по диапазонам баллов.
</a:t>
            </a:r>
            <a:endParaRPr lang="en-US" sz="1047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Pascal важно аккуратно оформлять вложенные ветки: используйте отступы и при длинных ветках добавляйте begin...end. Тогда видно, какие команды относятся к какому именно if.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begin...end или «съедут» границы блока, программа может выполнить не те команды. Поэтому при вложениях особенно полезна тщательная проверка кода перед запуском.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операторы в условиях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логических оператора, с помощью которых собирают сложные условия в Pascal.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операторы позволяют объединять проверки, чтобы получить одно итоговое значение условия: True или False.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логики и условия в языке Pascal.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Чётное или нечётное: 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число как игрока на входе в «клуб». Мы делим его на 2 и смотрим остаток: если остаток 0, то число проходит как чётное. В противном случае программа объявляет, что число нечётное.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от деления как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остатка, чтобы понять результат. Оператор mod вычисляет остаток при делении. Поэтому запись вида if n mod 2 = 0 then ... else ... превращает математику в понятный алгоритм с выводом сообщения для любого n.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чётности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наибольшего из двух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a и b → сравнение a &gt; b → выбор результата (ветвление) → завершение.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case подходит, когда одну переменную сравнивают сразу с несколькими точными вариантами. Например, при значениях n выводят разный пункт меню. Код становится короче и читается легче.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 справочники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удобно использовать для выбора дня недели, месяца или номера правила. Вместо длинной цепочки if программа делает один явный выбор: при совпадении значения выполняется соответствующая ветка.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и номера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пользователь вводит номер варианта, case позволяет сразу перейти к нужному действию. Для предусмотренных значений пишут отдельные ветки, а для остальных — блок else, чтобы обработать ошибку.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case: когда вариантов много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054" y="1835776"/>
            <a:ext cx="446924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 if, а когда case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конструкцию по характеру условия: диапазоны и сложная логика — для if, фиксированные точные варианты — для case.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гибче: подходит для диапазонов и сложных условий. case компактнее и нагляднее, когда выбирается один вариант из нескольких точно заданных значений одной переменной.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ветвлений в Pascal.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ветвлениях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ошибок видна только при тестировании: ветка выполняется «не там», потому что условие составлено неверно или команда не вошла в блок.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число сбоев, внимательно проверяйте скобки, парность операторов и состав веток. Отдельно контролируйте различие «сравнить» и «присвоить».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 синтаксису и логике ветвлений в Pascal; примерная шкала для демонстрации распространённости ошибок.
</a:t>
            </a:r>
            <a:endParaRPr lang="en-US" sz="8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перепутать два разных оператора в Pascal, иначе условие перестанет работать.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языку Pascal: синтаксис операторов = и :=.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ломаются, когда вместо присваивания делают сравнение или наоборот. Это особенно опасно в счётчиках, флагах и промежуточных результатах.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школьные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задачу: пользователь вводит возраст, а программа отвечает, можно ли идти дальше по условию. Обычно требуется 2–3 ветки, где сравнение «попадает в диапазон» и выводится нужное сообщение.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с вариантами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тестах часто нужно проверить, какой вариант ввели, и вывести результат. Здесь удобно использовать if для логики проверки или case, когда вариантов немного и они равны по смыслу. Код получается коротким и понятным.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Баллы: «оценка по диапазону»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школьный сюжет — перевести баллы в отметку. Сначала проверяют верхние границы, затем уточняют нижние диапазоны. Вложенные if помогают последовательно учесть все интервалы и не перепутать границы.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Паскаль в школьных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сложное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 шагам → объединение and/or → получение True/False → выбор ветки.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302" y="1835776"/>
            <a:ext cx="363191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синтаксису ветвлений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конструкцию точно: пропущенный ключевой элемент или неверная форма записи приведут к ошибке компиляции.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конструкции должна стоять в нужном порядке. Если условие или блок записаны неточно, компилятор укажет ошибку, а логика может нарушиться.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ветвлений в языке Pascal.
</a:t>
            </a:r>
            <a:endParaRPr lang="en-US" sz="9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Введите тестовые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набор: ноль, отрицательное число, маленькое положительное и большое число. Это помогает проверить, что условие срабатывает в разных ситуациях.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Проверьте ключевое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значения подумайте, какой веткой должна управлять проверка. Сравните ожидаемый True/False с тем, что делает программа при вводе.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Убедитесь, что выполнен нужный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команды попадают именно в ту ветку. Особое внимание к begin...end: без него часть действий может оказаться «снаружи».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Сверьте вывод с логикой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полученный результат с примером из условия. Если хотя бы один вариант не совпадает, значит, условие или ветвление записаны неверно.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программы с ветвлением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делают программу «умной»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делают программу гибкой: она выбирает действия по условию. Основа — if, else, case, а также and, or, not и блоки begin...end. Проверяйте знаки = и := и тестируйте решения разными значениями.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2026-05-13T17:24:58Z</dcterms:created>
  <dcterms:modified xsi:type="dcterms:W3CDTF">2026-05-13T17:24:58Z</dcterms:modified>
</cp:coreProperties>
</file>