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тангенс, котангенс и 3-й признак равенства треугольников
</a:t>
            </a:r>
            <a:endParaRPr lang="en-US" sz="2547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тригонометрия и признаки равенства треугольников.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изучают вместе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учат работать с точными условиями: в тригонометрии — с отношениями сторон, в геометрии — с признаками равенства. Здесь важны аккуратность, порядок рассуждений и проверка ограничений.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идея: два условия и вывод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описывают связи между сторонами прямоугольного треугольника и позволяют переходить от угла к числовым отношениям.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 связывает синус и косинус в одну формулу, поэтому одно значение часто помогает найти другое без построения нового треугольника.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нужно учитывать, какой угол рассматривается и какие значения возможны, иначе можно выбрать неверный корень или получить несуществующее значение.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3-м признаке равенства треугольников тоже работают два заданных условия и строгий вывод: по ним устанавливают полное равенство фигур.
</a:t>
            </a:r>
            <a:endParaRPr lang="en-US" sz="11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sin и cos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454713"/>
            <a:ext cx="3619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синус острого угла равен отношению противолежащего катета к гипотенузе. Это отношение зависит только от величины угла, а не от размера 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19900"/>
            <a:ext cx="3619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 — это отношение прилежащего катета к гипотенузе. Если треугольники подобны, значение косинуса для одного и того же угла остаётся одинаковым.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и cos на окружности и в таблице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как ордината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синус показывает вертикальное положение точки. Чем выше точка относительно оси, тем больше значение синуса для выбранного угла.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как абсцисса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связан с горизонтальным положением точки на окружности. Он показывает, насколько далеко точка смещена вправо или влево от центра.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30°, 45° и 60° удобно пользоваться готовыми значениями. Они часто встречаются в задачах и позволяют считать быстрее и точнее.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при 45°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запомнить равенства для 45°: синус и косинус одинаковы, поэтому многие выражения сразу упрощаются без дополнительных преобразований.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прямоугольный треугольник на единичной окружности, его катеты можно обозначить через синус и косинус острого угла, а гипотенуза равна единице.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теореме Пифагора сумма квадратов катетов равна квадрату гипотенузы. После подстановки тригонометрических отношений получается основное тождество.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тождество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sin²α + cos²α = 1 помогает находить неизвестное значение, если известно другое. Это один из самых полезных инструментов в школьной тригонометрии.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правильного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извлечении корня нужно помнить о знаке. Для острого угла синус и косинус положительны, поэтому берут неотрицательное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одно через другое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синус острого угла равен 3/5, то по основному тождеству косинус находится из равенства 1 − 9/25 и равен 4/5.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косинус острого угла равен 12/13, то синус находится аналогично: 1 − 144/169 даёт 25/169, значит синус равен 5/13.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 положительный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помогает знание, что угол острый. Это позволяет выбрать положительный корень и не ошибиться в ответе.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tan и cot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454713"/>
            <a:ext cx="3619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острого угла равен отношению противолежащего катета к прилежащему. Если прилежащий катет известен, можно быстро получить нужное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19900"/>
            <a:ext cx="3619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задаётся обратным отношением: прилежащий катет делят на противолежащий. Он удобен, когда в задаче проще работать с этой парой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четырьмя функциями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tan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можно выразить через синус и косинус как их отношение. Это удобно, когда сначала легче найти эти две функции.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cot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выражается как отношение косинуса к синусу. Такая запись помогает перейти от одной функции к другой без лишних построений.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косинус равен нулю, деление на него невозможно, поэтому тангенс не определён. Аналогично котангенс не существует при нулевом синусе.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работают с острыми углами, где все эти значения положительны и вычисления получаются наиболее наглядными.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образуют удобную систему для вычислений в прямоугольном треугольнике
</a:t>
            </a:r>
            <a:endParaRPr lang="en-US" sz="237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функции помогают быстро находить стороны и углы в задачах по геометрии.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тригонометрии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значения sin, cos и tan находятся без лишних шагов.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катетам 6 и 8 гипотенуза равна 10, а это позволяет сразу найти все три тригонометрические отношения для острого угла.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1 из условия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восстанавливать все остальные значения для острого угла.
</a:t>
            </a:r>
            <a:endParaRPr lang="en-US" sz="237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одно тригонометрическое значение, по тождеству быстро находим второе и затем обе дроби для tan и cot.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2 из условия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остаётся только обратная величина от cos²α.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заменяется на 1, и сложное выражение сразу сводится к простому виду без громоздких преобразований.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3 из условия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решения тригонометрических задач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анализа условия к проверке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особенно легко избежать по чёткой схеме действий.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внимательная проверка предотвращает сразу несколько ошибок: достаточно помнить, где лежат катеты, какие функции делятся на ноль и когда допустим корень.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признаков равенства рассматривают в школьном курсе.
</a:t>
            </a:r>
            <a:endParaRPr lang="en-US" sz="237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равенства треугольников достаточно строго заданного набора условий. Третий признак особенно удобен, когда известны сторона и два соседних с ней угла.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признаки отличаются расположением данных элементов, а не самой идеей вывода равенства.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условия должны относиться к одному и тому же треугольнику и быть расположены строго по правилу признака.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3-го признака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равны одна сторона и два угла, прилежащие к этой стороне, то фигуры полностью совпадают по форме и размеру.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часто записывают как ASA или AAS. В школьной геометрии важно не название, а точное выполнение условия без перестановки элементов.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применяют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Третьим признаком удобно пользоваться в доказательствах, когда две фигуры сразу не сравнить по сторонам, но углы и одна сторона уже известны.
</a:t>
            </a:r>
            <a:endParaRPr lang="en-US" sz="11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3-й признак в рисунке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общую или равную сторону. Затем проверьте, что по её краям отмечены два угла, принадлежащие разным треугольникам и стоящие в одинаковом порядке.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выполнены именно сторона и два прилежащих угла, можно утверждать равенство треугольников по третьему признаку. Порядок элементов здесь имеет решающее значение.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 хватает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равных угла без стороны дают только подобие, а не равенство. Поэтому одной угловой информации недостаточно для вывода о совпадении треугольников.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темы — один приём мышления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связали формулы для sin, cos, tan и cot с основным тождеством и третьим признаком равенства треугольников. В обоих разделах важны точные условия, внимательность и проверка ответа.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2026-07-27T07:17:22Z</dcterms:created>
  <dcterms:modified xsi:type="dcterms:W3CDTF">2026-07-27T07:17:22Z</dcterms:modified>
</cp:coreProperties>
</file>