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трапеции и произвольного многоугольника
</a:t>
            </a:r>
            <a:endParaRPr lang="en-US" sz="2553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площади фигур через простые и понятные способы.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вокруг нас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Трапеции и многоугольники встречаются в чертежах, планах и на местности. Чтобы находить их площадь, нужно уметь работать с известными фигурами, точно измерять высоты, основания и координаты вершин.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трапецией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337" y="1119604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пара параллельных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5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 — это четырёхугольник, у которого только одна пара противоположных сторон параллельна. Именно это свойство отличает её от других четырёхугольников и помогает распознавать фигуру на чертеже.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280337" y="205807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Основания и боковые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стороны называют основаниями трапеции. Две другие стороны называются боковыми: они могут быть разной длины и наклона, но не участвуют в формуле площади напрямую.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80337" y="299654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высота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трапеции — это отрезок, проведённый перпендикулярно к основаниям. Он показывает расстояние между ними и именно поэтому входит в формулу площади вместе с основаниями.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80337" y="3935012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правильно решить задачу, нужно не перепутать основания с боковыми сторонами и найти именно высоту. Без этого площадь трапеции вычислить верно нельзя, даже если рисунок кажется простым.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геометрия, 7 класс; схема для объяснения формулы площади трапеции.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трапеции и что влияет на площадь
</a:t>
            </a:r>
            <a:endParaRPr lang="en-US" sz="2305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для площади имеют основания и высота: именно они входят в формулу.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стороны задают форму, но площадь определяется основаниями и высотой по формуле S = (a + b) · h / 2.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формула на рисунке трапеции
</a:t>
            </a:r>
            <a:endParaRPr lang="en-US" sz="2513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на чертеже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трапеции основания подписаны буквами a и b, а высота — буквой h. Такая схема помогает сразу увидеть, какие отрезки нужно использовать в формуле и как связаны чертёж и вычисления.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высоты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на рисунке проводится перпендикулярно к основаниям. Она показывает не длину стороны, а именно расстояние между параллельными сторонами, поэтому её легко отличить от боковой стороны по значку прямого угла.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формулой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 схеме отмечены основания и высота, становится понятно, откуда берётся выражение S = (a + b) · h / 2. Формула читается как площадь, зависящая от среднего значения оснований и высоты.
</a:t>
            </a:r>
            <a:endParaRPr lang="en-US" sz="138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формула площади трапеции работает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две трапеции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взять две одинаковые трапеции, их можно расположить так, чтобы получилась более простая фигура. Такой приём помогает увидеть, что площадь трапеции связана с уже известными формулами.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параллелограмм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соединении двух трапеций образуется параллелограмм. Его основание равно сумме оснований трапеции, а высота остаётся той же, поэтому площадь этой фигуры легко выразить через известные величины.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площадь целого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параллелограмма равна произведению основания на высоту. Значит, для двух трапеций она равна (a + b) · h, потому что основание складывается из двух оснований трапеции.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 пополам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трапеция составляет половину полученной фигуры. Поэтому её площадь равна половине площади параллелограмма: S = (a + b) · h / 2. Это и есть нужная формула.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2496"/>
            <a:ext cx="4646100" cy="18516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подставим значения в формулу, затем выполним действия по порядку.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формуле площади трапеции.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площади трапеции
</a:t>
            </a:r>
            <a:endParaRPr lang="en-US" sz="2775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оснований равна 22 см, половина этой суммы — 11 см. Умножение на высоту даёт 66 см².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375" y="3174770"/>
            <a:ext cx="635775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1388" y="1490720"/>
            <a:ext cx="635775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1388" y="3174770"/>
            <a:ext cx="635775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 с трапецией
</a:t>
            </a:r>
            <a:endParaRPr lang="en-US" sz="2215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высоту и сторону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вместо высоты берут боковую сторону трапеции. Это неверно, потому что высота должна быть перпендикулярна основаниям и показывать именно расстояние между ними.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деление на 2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умножения суммы оснований на высоту нужно обязательно разделить результат на 2. Без этого получится площадь двух трапеций, а не одной.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Складывают все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площади используются только основания, а не все стороны четырёхугольника. Если сложить лишние отрезки, результат получится неправильным даже при верно найденной высоте.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 единицах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Сантиметры, миллиметры и метры нельзя смешивать без перевода в одну систему. Ответ обязательно записывают в квадратных единицах: см², м² или мм².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нахождения площади трапеции
</a:t>
            </a:r>
            <a:endParaRPr lang="en-US" sz="2639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задачи по готовому чертежу.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50275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число сторон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Произвольный многоугольник — это фигура с тремя и более сторонами. Его стороны и углы могут быть разными, поэтому он не обязан выглядеть одинаково по всей длине.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21500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всегда правильный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многоугольник не является правильным: его стороны не обязаны быть равными, а углы — одинаковыми. Именно поэтому для него редко подходит одна готовая формула площади.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92725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площадь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произвольного многоугольника обычно находят разбиением на знакомые фигуры или по координатам вершин. Выбор способа зависит от того, как дана фигура в задаче.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произвольный многоугольник
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Разбиение сложного многоугольника на простые фигуры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Фигура, которую удобно разобрать
</a:t>
            </a:r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Неровный многоугольник не всегда удаётся измерить одной формулой. Тогда его мысленно делят диагоналями на знакомые части: треугольники, прямоугольники и трапеции. Каждую часть считают отдельно, а затем находят общую площадь.
</a:t>
            </a:r>
            <a:endParaRPr lang="en-US" sz="1221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площадей без лишних шагов
</a:t>
            </a:r>
            <a:pPr algn="l" indent="0" marL="0">
              <a:lnSpc>
                <a:spcPct val="115000"/>
              </a:lnSpc>
              <a:buNone/>
            </a:pPr>
            <a:r>
              <a:rPr lang="en-US" sz="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контур фигуры сложный, разбиение помогает не искать обходных приёмов. После деления на простые элементы площадь каждой части находится по известному правилу, поэтому расчёт становится понятным и аккуратным.
</a:t>
            </a:r>
            <a:endParaRPr lang="en-US" sz="1204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результат для неровного контура
</a:t>
            </a:r>
            <a:pPr algn="l" indent="0" marL="0">
              <a:lnSpc>
                <a:spcPct val="115000"/>
              </a:lnSpc>
              <a:buNone/>
            </a:pPr>
            <a:r>
              <a:rPr lang="en-US" sz="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особенно полезен, когда стороны фигуры разной длины и нет одной удобной формулы. Разбиение позволяет увидеть структуру многоугольника и получить ответ без догадок, только на основе уже изученных фигур.
</a:t>
            </a:r>
            <a:endParaRPr lang="en-US" sz="12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урока; условная оценка удобства способов для 7 класса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нахождения площади произвольного многоугольника
</a:t>
            </a:r>
            <a:endParaRPr lang="en-US" sz="169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зависит от того, как дана фигура: на рисунке, на клетчатой бумаге или в координатах.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учебных задач чаще всего удобны разбиение на части и подсчёт по клеткам; остальные способы требуют больше дополнительных данных.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на клетчатой бумаге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Складывают неполные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8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учитывают половинки и другие части клеток. Их можно объединять попарно, чтобы получить целые клетки, а затем прибавить к уже найденному числу.
</a:t>
            </a:r>
            <a:endParaRPr lang="en-US" sz="1112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Уточняют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вершины лежат в узлах сетки, площадь получается достаточно точно. Такой способ особенно удобен для фигур с неровными границами и наглядным рисунком.
</a:t>
            </a:r>
            <a:endParaRPr lang="en-US" sz="870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Считают целые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сколько клеток фигура занимает полностью. Это даёт основную часть площади и помогает быстро получить приблизительный результат без сложных вычислений.
</a:t>
            </a:r>
            <a:endParaRPr lang="en-US" sz="11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099934"/>
            <a:ext cx="4646100" cy="1079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подходят для разных условий задачи. Таблица помогает быстро выбрать подходящий вариант.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площади многоугольников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для многоугольника
</a:t>
            </a:r>
            <a:endParaRPr lang="en-US" sz="2513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Универсального способа нет: выбор зависит от рисунка, данных задачи и того, какие величины уже известны.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площадь произвольного многоугольника
</a:t>
            </a:r>
            <a:endParaRPr lang="en-US" sz="198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задачи на площадь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трапеции с более сложными фигурами
</a:t>
            </a:r>
            <a:endParaRPr lang="en-US" sz="2305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25" y="1119603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большой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 часто встречается не отдельно, а как элемент сложного контура. Если заметить её в составе фигуры, задачу проще разбить на несколько знакомых частей и не теряться в вычислениях.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25500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удобнее одной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многоугольник состоит из треугольников, прямоугольников и трапеций, площадь находят как сумму площадей всех частей. Это особенно полезно, если общий контур неровный и несимметричный.
</a:t>
            </a:r>
            <a:endParaRPr lang="en-US" sz="1406" dirty="0"/>
          </a:p>
        </p:txBody>
      </p:sp>
      <p:sp>
        <p:nvSpPr>
          <p:cNvPr id="12" name="Text 4"/>
          <p:cNvSpPr txBox="1"/>
          <p:nvPr/>
        </p:nvSpPr>
        <p:spPr>
          <a:xfrm>
            <a:off x="622958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риска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 простые фигуры помогает не перепутать стороны, высоты и основания. Каждый кусок считается отдельно, поэтому проверять ответ легче, чем в длинном вычислении для всей фигуры сразу.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урока; качественная схема зависимости площади от параметров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каких величин зависит площадь фигур
</a:t>
            </a:r>
            <a:endParaRPr lang="en-US" sz="2496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связана не только с длинами сторон, но и с высотой, координатами или способом разбиения фигуры.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основания или высоты увеличивает площадь трапеции, а у многоугольника итог зависит от того, какие части включены в расчёт.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эти знания применяются в учебных и жизненных задачах
</a:t>
            </a:r>
            <a:endParaRPr lang="en-US" sz="1699" dirty="0"/>
          </a:p>
        </p:txBody>
      </p:sp>
      <p:sp>
        <p:nvSpPr>
          <p:cNvPr id="8" name="Text 2"/>
          <p:cNvSpPr txBox="1"/>
          <p:nvPr/>
        </p:nvSpPr>
        <p:spPr>
          <a:xfrm>
            <a:off x="2707550" y="911450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и чертежи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трапеций и многоугольников нужна при чтении планов помещений, схем деталей и чертежей. Здесь важно точно определить размеры, чтобы правильно оценить размеры поверхности.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707550" y="2228575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Участки и клумбы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реальных задачах такие фигуры часто напоминают клумбы, участки земли или дорожные участки. Площадь помогает рассчитать, сколько материала потребуется для покрытия или оформления.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7550" y="3545700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встречаются фигуры, составленные из нескольких частей или изображённые на клетчатой бумаге. Умение выделять простые элементы делает решение быстрее и понятнее.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23" y="701100"/>
            <a:ext cx="3813254" cy="405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и единицы площади
</a:t>
            </a:r>
            <a:endParaRPr lang="en-US" sz="191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320000" y="1286225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всегда записывают в квадратных единицах: см², м², мм². Если в ответе получились обычные единицы длины, значит, где-то допущена ошибка в вычислениях или записи.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320000" y="2468816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без смешения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решением все размеры нужно привести к одной системе: сантиметры к сантиметрам, метры к метрам. Смешивать единицы нельзя, иначе итог будет неверным даже при правильной формуле.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320000" y="3651406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Здравый смысл в ответе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полезно сравнить результат с размером самой фигуры. Слишком маленькое или слишком большое число часто показывает, что высоту выбрали неверно или забыли деление на 2.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 площадях фигур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трапеции и произвольного многоугольника можно находить разными способами, если внимательно выбирать данные и единицы измерения. Главное — понять фигуру, а затем аккуратно выполнить вычисления.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2026-05-29T00:08:29Z</dcterms:created>
  <dcterms:modified xsi:type="dcterms:W3CDTF">2026-05-29T00:08:29Z</dcterms:modified>
</cp:coreProperties>
</file>