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 — слово для будущего в английском языке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помогает говорить о будущем, обещаниях, решениях и вопросах.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will в 4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встречается очень часто, когда нужно сказать по-английски о том, что будет позже. С ним легко строить короткие фразы: will play, will read, will help. Это полезное слово для простых и понятных предложений о будущем.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will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без плана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подходит, когда о будущем говорят без заранее известного расписания. Например: It will rain tomorrow. Такое предложение звучит как предположение, а не как точный план.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will появляется прямо в момент речи. Человек быстро решает: I will help you. Решение принимается сейчас, поэтому фраза звучит естественно и живо.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или 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также используют для обещаний и вежливых просьб. We will play after school. Will you help me? Такие предложения помогают говорить дружелюбно и просто.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I’ll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will часто сокращается до I’ll. Такая запись встречается в речи, диалогах и коротких репликах, потому что звучит легко и быстро.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помогает говорить естественно. Вместо длинного I will ребёнок может сказать I’ll do it или I’ll open the door, и фраза сразу звучит живее.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I’ll help my friend, I’ll clean my room, I’ll be careful — эти фразы показывают, что I’ll можно использовать для действий, обещаний и добрых намерений.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 will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ставим will, а потом — смысловой глагол без to. Это главное правило. После will глагол остаётся в простой форме и не меняется.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will и глагол в начальной форме, значит всё собрано правильно. Такая конструкция помогает быстро строить короткие фразы о будущем.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добавлять окончание -s или частицу to. Правильно: I will play, She will read, They will visit Grandma. Глагол после will всегда выглядит просто.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will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обычном утвердительном предложении с will.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799" y="1377928"/>
            <a:ext cx="167850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won’t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Won’t — это короткая отрицательная форма от will. Она помогает быстро сказать, что действие не произойдёт в будущем, и звучит очень часто в разговоре.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и will not. Эта форма более длинная, но значение то же самое: событие не случится, обещание не будет выполнено или действие не состоится.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won’t be late, They won’t forget the task, She will not cry — такие предложения показывают отрицание и помогают запомнить, как строить фразы правильно.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will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you help me? Will it snow? Will they come today? Эти вопросы короткие и понятные, поэтому их удобно использовать на уроке и в диалоге.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вопрос можно ответить очень быстро: Yes, I will. No, I won’t. Короткие ответы делают разговор лёгким, как будто мячик перепрыгивает туда и обратно.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 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will выходит на первое место. Получается схема: Will + подлежащее + глагол? Такой порядок сразу подсказывает, что это вопрос о будущем.
</a:t>
            </a:r>
            <a:endParaRPr lang="en-US" sz="12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" y="2300250"/>
            <a:ext cx="3098535" cy="28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609" y="2300250"/>
            <a:ext cx="3187382" cy="284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 обещаниях и добрых словах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старший брат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Младшая сестра уронила карандаши, и брат сразу сказал: I’ll help you. Он быстро собрал всё в коробку и улыбнулся. Такое will показывает доброе обещание и желание поддержать прямо сейчас.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один ученик заметил, что друг забыл тетрадь. Он спокойно ответил: I’ll lend you mine. Два школьника пошли вместе в класс и чувствовали себя увереннее. Здесь will звучит как тёплое и дружеское обещание.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1467" y="167562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будущего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tomorrow сразу подсказывает, что речь идёт о завтрашнем дне. Обычно оно помогает понять, что will связано с будущим, а не с настоящим.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Soon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Soon означает «скоро». Если рядом стоит will, фраза говорит о том, что событие случится совсем близко по времени, почти вот-вот.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Later помогает показать, что действие произойдёт позже. Например, The lesson will start later. Такое слово-подсказка делает предложение понятным даже без длинных объяснений.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week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week, next year и похожие слова ясно указывают на будущее время. Они часто стоят рядом с will и помогают выбрать правильную форму в предложении.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для предсказаний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 — догадка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точного плана нет, will помогает сделать осторожное предположение. Мы не знаем наверняка, но думаем, что событие может произойти позже.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 — 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tomorrow, soon или later подсказывают будущее. В таких фразах will звучит как прогноз погоды, результата игры или состояния предмета.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узнать, верной ли была догадка. Если предсказание сбывается, will показывает, что мы говорили о вероятном будущем, а не о запланированном деле.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как внезапное решение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прямо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часто появляется, когда человек решает что-то в сам момент разговора. Сначала действие не было запланировано, а потом — раз, и решение уже принято.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 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фразы звучат очень легко: I’ll answer the phone, We’ll take the blue pencil. Это короткий способ показать: «Я сделаю это сейчас».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удобно использовать, когда хочется помочь или предложить действие сразу. I’ll help with the desk звучит просто, дружелюбно и по-доброму — почти как словесная улыбка.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в вежливых просьбах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начинается с will, он звучит спокойно и вежливо. Так спрашивают не резко, а с уважением: Will you close the window? Will you come here?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дружелюбный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обычно отвечают коротко и понятно: Yes, I will. No, I won’t. Так разговор остаётся простым, вежливым и очень школьным.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Will you help me, please? подходит, когда нужна помощь, но хочется сказать об этом доброжелательно. Это звучит мягче, чем прямой приказ.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чаще передаёт решение сейчас, обещание или догадку, а going to — уже намеченное действие. Поэтому важно не путать эти два способа.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говорить о будущем дети встречают на уроке английского
</a:t>
            </a:r>
            <a:endParaRPr lang="en-US" sz="266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Future Simple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форму без путаницы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что поставить: will, won’t или вопросительную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частица to не нужна. Правильно: will go, will help, will read. Форма will to go выглядит знакомо, но в английском так не говорят.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will основной глагол остаётся в начальной форме. Нужно he will play, а не he will plays. Will уже показывает будущее, поэтому лишнее окончание не ставится.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отрицании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пишется won’t или will not. Вариант willn’t неверный и в английском не используется. Здесь лучше запомнить: one маленькое слово — одна правильная форма.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пытаются добавить сразу всё: will, to, -s и ещё что-нибудь. Лучше держаться простой схемы: will + глагол без to. Тогда предложение получится аккуратным и правильным.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8317" y="0"/>
            <a:ext cx="473496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с will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9709" y="2533874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ученик спрашивает: Will you help me? Это простой и вежливый способ попросить о помощи. В ответ слышится Yes, I will — коротко, понятно и доброжелательно.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459709" y="3719450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про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герои уточняют: Will we finish today? и Will it be difficult? Такие вопросы помогают говорить о будущем без длинных объяснений, а ответы остаются очень короткими.
</a:t>
            </a:r>
            <a:endParaRPr lang="en-US" sz="11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коротких примеров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will read tonight. Здесь will показывает обычное будущее действие. Глагол read остаётся в простой форме, без to и без окончания -s.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She’ll call later. Короткая форма she’ll звучит естественно в речи и часто встречается в коротких диалогах. Смысл остаётся тем же: действие произойдёт позже.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it rain? Вопрос начинается с will, поэтому сразу понятно, что нужно узнать о будущем. Такая схема очень помогает не запутаться.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won’t be here. В этом предложении won’t говорит, что кого-то или чего-то не будет в нужное время. Это удобная форма для короткого отрицания.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will play after school. Это обычное утверждение о будущем. Слова after school подсказывают, когда именно произойдёт действие, и предложение становится совсем ясным.
</a:t>
            </a:r>
            <a:endParaRPr lang="en-US" sz="11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про will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порядок такой: will + глагол без to. После will глагол не меняется, поэтому важно не добавлять лишние окончания и частицы.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встречаются сокращение I’ll и отрицание won’t. Эти формы полезно узнавать сразу, потому что они звучат в речи особенно часто.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помогает говорить о будущем, обещаниях, решениях и предсказаниях. Это маленькое слово делает английскую фразу понятной даже для начинающего ученика.
</a:t>
            </a:r>
            <a:endParaRPr lang="en-US" sz="112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задать вопрос, will ставится в начало предложения. Тогда фраза сразу превращается из сообщения в вопрос: Will you help me?
</a:t>
            </a:r>
            <a:endParaRPr lang="en-US" sz="1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 — маленькое слово для больших будущих фраз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помогает говорить о будущем просто и уверенно: обещать, спрашивать, предсказывать и принимать решения. Если запомнить will, won’t и вопросительную форму, английские фразы станут намного легче.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2026-05-30T09:59:03Z</dcterms:created>
  <dcterms:modified xsi:type="dcterms:W3CDTF">2026-05-30T09:59:03Z</dcterms:modified>
</cp:coreProperties>
</file>