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после such: главное правило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правило, которое сразу убирает ошибки после such.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часто встречается в речи и письме, потому что усиливает признак и делает фразу выразительнее. Ошибка обычно возникает там, где нужно понять: после such ставится a/an или форма идёт без артикля.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легко ошибиться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такой усилитель нужен постоянно, а в английском его форма зависит от существительного.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английской грамматики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модели после such помогают выбрать правильную конструкцию.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решает всё: можно ли сосчитать существительное. Если это единственное исчисляемое слово, после such обычно нужен артикль и прилагательное.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английской грамматики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существительных требует формулы such a/an + adjective + noun.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единственного исчисляемого существительного артикль обязателен: such a big problem, such an interesting film. Без него фраза звучит незавершённо и нарушает правило.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английской грамматики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possible only with one countable noun in singular.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a и an зависит от начального звука следующего слова, а не от буквы. Это видно в useful, old и honest.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английской грамматики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что важен звук, а не написание.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a/an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a funny joke made everyone laugh: joke — исчисляемое слово в единственном числе, поэтому после such стоит a, затем прилагательное и существительное.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such an important test: перед important нужен an, потому что слово начинается с гласного звука. Конструкция сохраняет порядок such + article + adjective + noun.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is such a small room: small room — тоже единственное исчисляемое существительное. Такие примеры помогают запомнить общий шаблон без лишних исключений.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без артикля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people often know exactly what they want: множественное число не требует a/an после such. Форма описывает сразу всю группу, а не одного человека.
</a:t>
            </a:r>
            <a:endParaRPr lang="en-US" sz="1425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read such stories in class: stories — plural countable noun, поэтому артикль не ставится. После such слово идёт сразу, без дополнительной вставки.
</a:t>
            </a:r>
            <a:endParaRPr lang="en-US" sz="1499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 enjoy such games: games — множественное число, и конструкция остаётся короткой. Если слово уже во plural, a/an перед ним невозможен.
</a:t>
            </a:r>
            <a:endParaRPr lang="en-US" sz="14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без артикля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advice was very useful: advice — неисчисляемое слово, поэтому a/an здесь не подходит. После such сразу идёт само существительное без артикля.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weather is rare in spring: weather не употребляется с артиклем a/an. Поэтому правило работает просто — after such the noun comes directly.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information helps a lot: information тоже неисчисляемое. В этой группе слова обозначают массу или понятие, а не отдельный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Мини-таблица правила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базовые модели помогают быстро выбрать правильную форму после such.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поставить в форму one, часто нужен a/an; если нет, артикль не ставится.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английской грамматики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примера показывают, что such усиливает оценку и помогает передать эмоцию или сильное впечатление в 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примера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увидеть, как such работает в живой английской фразе.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лишняя деталь — the — часто ломает конструкцию: после such этот артикль не нужен ни в одном из обычных случаев.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ошибка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испортить даже простое предложение после such.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слов особенно важно различать: множественное число и неисчисляемые существительные. Именно здесь артикль a/an после such не ставится.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типа существительных
</a:t>
            </a:r>
            <a:endParaRPr lang="en-US" sz="391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подсказывают, когда артикль после such невозможен.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похожие конструкции выполняют разные задачи: such ставится перед существительным, а so чаще усиливает прилагательное или указывает на результат.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конструкции
</a:t>
            </a:r>
            <a:endParaRPr lang="en-US" sz="5309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путают, хотя у них разные роли в 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после such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число существительного, затем выберите нужную форму после such.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примера помогут потренировать правило: в каждом нужно решить, ставить ли a/an после such или оставить пустое место.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примера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быструю проверку понимания правила.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есть четыре ответа, и каждый связан с типом существительного: единственное число, множественное число или неисчисляемое слово.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ответа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как правило работает на практике.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задании нужно исправить четыре неверные конструкции. Ошибки связаны с the, a/an и формой существительного после such.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ошибки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заметить самые частые нарушения правила.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всех четырёх примеров видно главное: the после such не нужен, а a/an возможен только перед исчисляемым существительным в единственном числе.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правильных варианта
</a:t>
            </a:r>
            <a:endParaRPr lang="en-US" sz="391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подтверждают основное правило без лишних исключений.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ошибаться после such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простую проверку: сначала определите число существительного, затем выберите форму after such. Ед. число — such a/an, множественное и неисчисляемое — без артикля.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2026-07-25T07:39:29Z</dcterms:created>
  <dcterms:modified xsi:type="dcterms:W3CDTF">2026-07-25T07:39:29Z</dcterms:modified>
</cp:coreProperties>
</file>