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обозрение: Задавание вопросов и выражение предпочтений на английском языке
</a:t>
            </a:r>
            <a:pPr algn="l" indent="0" marL="0">
              <a:lnSpc>
                <a:spcPct val="90000"/>
              </a:lnSpc>
              <a:buNone/>
            </a:pPr>
            <a:r>
              <a:rPr lang="en-US" sz="340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ключевых фраз и культурных особенностей общения о предпочтениях на английском языке.
</a:t>
            </a:r>
            <a:endParaRPr lang="en-US" sz="3401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умения обсуждать предпочтения в современном мире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выражение вкусов и интересов важно для успешной коммуникации в многонациональной образовательной и социальной среде школьников. Это развивает критическое мышление и уважение к чужой точке зрения.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 для уточнения предпочтений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включают What do you like to do in your free time? и Which do you prefer: tea or coffee?, помогающие выяснить личные интересы собеседника.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формальных ситуациях применяются модели с Would you prefer...?, а в неформальных — конструкции What’s your favorite…? Это учитывает уровень общения и контекст.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выражений зависит от отношений с собеседником: с друзьями — более свободные формулировки, с учителями или незнакомцами — вежливые и структурированные фразы.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подбирать вопросы, чтобы поддержать диалог и проявить уважение к мнению других, избегая давления и категоричных утверждений.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598158"/>
            <a:ext cx="3765900" cy="277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русских и английских конструкций предпочтения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выражения «Я люблю», «Я предпочитаю» и их английские аналоги с примерами употребления и частыми ошибками.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конструкции имеют собственные правила и контексты применения, что важно учитывать для точного выражения предпочтений.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лексические атласы английского языка
</a:t>
            </a:r>
            <a:endParaRPr lang="en-US" sz="11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разговоры о предпочтениях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школьников делится впечатлениями о фильмах в перерывах. Такое общение помогает выявить общие интересы и установить доверительный контакт.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любимых фильмов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обсуждают, что предпочесть на обед, учитывая вкусы и диетические ограничения. Это способствует развитию навыков вежливого общения.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блюд в столовой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планировании групповых заданий ребята учитывают личные предпочтения, что увеличивает мотивацию и эффективность совместной работы.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интересов в учебных проектах
</a:t>
            </a:r>
            <a:endParaRPr lang="en-US" sz="12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вкусы подростков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влияют на привычки и вкусы, например, предпочтение определенных блюд и музыкальных жанров становится частью воспитания.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окружение и группа сверстников активно влияет на выбор увлечений и стиль одежды, задавая социальные нормы и модели поведения.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 и географическое положение определяют пищевые предпочтения и досуг, расширяя или ограничивая доступные варианты выбора.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индивидуальных вкусов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Влияющие факторы в динамике личного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музыкальных предпочтений старшеклассников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десять лет востребованность классической музыки стабилизировалась, а электронная музыка приобретает всё большую популярность.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разнообразие вкусов, с преобладанием популярных жанров, что свидетельствует о влиянии массовой культуры и интернета.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для корректного уточнения предпочтений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нейтральные и уважительные формулировки, например, Could you tell me what you prefer? Такое выражение поддерживает открытый диалог.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избегать оценки и давления, проявлять уважение даже при отличии во взглядах, что способствует доверительной и комфортной коммуникации.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would rather... подходит для выражения вежливых и осторожных предпочтений в формальных ситуациях.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am more into... отражает личные интересы чаще в неофициальном общении и помогает создать непринужденную атмосферу.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keen on... подчеркивает энтузиазм и увлеченность, актуально в дискуссиях или презентациях.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Personally, I prefer... используется для подчёркивания личного мнения с уважением к другим альтернативам и формальной тональности.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модели выражения предпочтений на английском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и их последствия в общении о предпочтениях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Частой ошибкой является категоричность в высказываниях, что приводит к замкнутости диалога и снижению готовности к обмену мнениями. Это затрудняет понимание разнообразия взглядов в группе.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Неточности перевода фраз с русского на английский могут исказить смысл предпочтений, вызывая недопонимание и затрудняя установление доверия между собеседниками.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Навязывание собственного мнения и игнорирование реакций собеседника способствует возникновению конфликтов и ухудшению атмосферы, что снижает эффективность совместной работы и коммуникации.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4704" y="1345200"/>
            <a:ext cx="2774693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предпочтения старшеклассников: результаты опроса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отражают интересы по трём основным категориям — спорт, литература и цифровые технологии, демонстрируя разнообразие вкусов в московской школьной среде.
</a:t>
            </a:r>
            <a:endParaRPr lang="en-US" sz="1336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среди старшеклассников Москвы, 2023 г.
</a:t>
            </a:r>
            <a:endParaRPr lang="en-US" sz="1166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популярны футбол, фэнтези и видеоигры, что отражает современные тренды и интерес подростков к активному отдыху и цифровому пространству.
</a:t>
            </a:r>
            <a:endParaRPr lang="en-US" sz="16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73% школьников лучше вовлекаются в учебный процесс, когда их предпочтения совпадают с учебными дисциплинами. Это влияет на будущий выбор профессии и карьерное развитие.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105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отмечают, что совпадение личных интересов и учебных предметов значительно повышает мотивацию к обучению.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педагогических исследований,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масс-медиа на формирование вкусов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современных медиа и рекламы
</a:t>
            </a:r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блогеры и таргетированная реклама активно формируют новые тренды среди подростков. Молодёжь подвержена влиянию популярных кампаний, меняющих восприятие моды и стиля.
</a:t>
            </a:r>
            <a:endParaRPr lang="en-US" sz="167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Массовость против индивидуальности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влияние часто приводит к стандартизации вкусов, однако осознанный подход позволяет сохранять индивидуальность. Важно развивать критическое мышление для сбалансированного восприятия.
</a:t>
            </a:r>
            <a:endParaRPr lang="en-US" sz="15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Аргументированное объяснение своих предпочтений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ясно объяснять причины выбора, например, музыкального жанра, чтобы собеседники понимали личную мотивацию и могли вести содержательную беседу.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подобных объяснений помогает уверенно выступать на уроках и публичных обсуждениях, что расширяет коммуникативные навыки и способствует социальной адаптации.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 предпочтений способствует развитию критического мышления и способности формировать и отстаивать свою точку зрения в диалогах и дискуссиях.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Различие: предпочтения и увлечения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представляют собой выбор между вариантами в конкретной ситуации, отражая текущие вкусы и настроение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— это долгосрочные, глубокие интересы, часто связанные с регулярным участием и развитием навыков в определённой области.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предпочитать чай вместо кофе — проявление предпочтения, тогда как коллекционирование марок является увлечением.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важны для точного выражения себя в разговоре и помогают лучше понимать собственные ценности и мотивацию.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и стратегии корректного несогласия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дружественной атмосферы при несогласии рекомендуется использовать фразы с уважением, например, "I respect your opinion, but…". Это помогает выражать отличное мнение корректно.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формулировка несогласия, но и признание ценности мнения другого, что укрепляет диалог и предотвращает конфликты в коллективе.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ориентируются на мультфильмы и игры, формируя базовые интересы на основе доступного окружения.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Увлекаются новыми жанрами, пробуют различные хобби, расширяется круг общения и влияние сверстников.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осознанный выбор увлечений, растёт интерес к взрослым сериалам, книгам и спортивным видам.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взрослой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предпочтений под воздействием опыта, самостоятельных решений и профессиональных планов.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предпочтений у подростков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Самоанализ: как определить и понять собственные вкусы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осознанно анализировать, какие занятия приносят удовольствие и почему, чтобы понять глубинные причины своих предпочтений.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 мотивации и ситуации выбора помогают выявить изменения во вкусах и адаптироваться к новым жизненным обстоятельствам.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регулярная рефлексия способствуют формированию уверенности в себе и улучшают качество коммуникации с окружающими.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умения говорить о предпочтениях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выражения и обсуждения личных вкусов на английском языке укрепляют межкультурное взаимопонимание, способствуют развитию критического мышления и помогают строить зрелую, социально ответственную личность.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2026-05-07T17:21:01Z</dcterms:created>
  <dcterms:modified xsi:type="dcterms:W3CDTF">2026-05-07T17:21:01Z</dcterms:modified>
</cp:coreProperties>
</file>